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1" r:id="rId7"/>
    <p:sldId id="263" r:id="rId8"/>
    <p:sldId id="262" r:id="rId9"/>
    <p:sldId id="264" r:id="rId10"/>
    <p:sldId id="260" r:id="rId11"/>
    <p:sldId id="269" r:id="rId12"/>
    <p:sldId id="265" r:id="rId13"/>
    <p:sldId id="266" r:id="rId14"/>
    <p:sldId id="267" r:id="rId15"/>
    <p:sldId id="268" r:id="rId16"/>
    <p:sldId id="272" r:id="rId17"/>
    <p:sldId id="270" r:id="rId18"/>
    <p:sldId id="271" r:id="rId19"/>
    <p:sldId id="273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256"/>
            <p14:sldId id="257"/>
            <p14:sldId id="258"/>
            <p14:sldId id="259"/>
            <p14:sldId id="261"/>
            <p14:sldId id="263"/>
            <p14:sldId id="262"/>
            <p14:sldId id="264"/>
            <p14:sldId id="260"/>
            <p14:sldId id="269"/>
            <p14:sldId id="265"/>
            <p14:sldId id="266"/>
            <p14:sldId id="267"/>
            <p14:sldId id="268"/>
            <p14:sldId id="272"/>
            <p14:sldId id="270"/>
            <p14:sldId id="271"/>
            <p14:sldId id="273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>
        <p:scale>
          <a:sx n="100" d="100"/>
          <a:sy n="100" d="100"/>
        </p:scale>
        <p:origin x="-12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3763A8-05E1-4C32-884C-000A9631D7C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E4A4D5-2AA6-4E6A-B787-A7E155546C4C}">
      <dgm:prSet phldrT="[文本]"/>
      <dgm:spPr/>
      <dgm:t>
        <a:bodyPr/>
        <a:lstStyle/>
        <a:p>
          <a:r>
            <a:rPr lang="zh-CN" altLang="en-US" dirty="0"/>
            <a:t>项目的需求和任务</a:t>
          </a:r>
        </a:p>
      </dgm:t>
    </dgm:pt>
    <dgm:pt modelId="{2A08152E-84D0-49E5-A842-098CC1663AE0}" type="parTrans" cxnId="{1383029A-2CDE-42B3-84FF-0B6977433C36}">
      <dgm:prSet/>
      <dgm:spPr/>
      <dgm:t>
        <a:bodyPr/>
        <a:lstStyle/>
        <a:p>
          <a:endParaRPr lang="zh-CN" altLang="en-US"/>
        </a:p>
      </dgm:t>
    </dgm:pt>
    <dgm:pt modelId="{947F9E35-7A7E-4369-A8F6-604E2D121E95}" type="sibTrans" cxnId="{1383029A-2CDE-42B3-84FF-0B6977433C36}">
      <dgm:prSet/>
      <dgm:spPr/>
      <dgm:t>
        <a:bodyPr/>
        <a:lstStyle/>
        <a:p>
          <a:endParaRPr lang="zh-CN" altLang="en-US"/>
        </a:p>
      </dgm:t>
    </dgm:pt>
    <dgm:pt modelId="{F3312D1C-24E6-4056-A035-2C1D0662465A}">
      <dgm:prSet phldrT="[文本]"/>
      <dgm:spPr/>
      <dgm:t>
        <a:bodyPr/>
        <a:lstStyle/>
        <a:p>
          <a:r>
            <a:rPr lang="zh-CN" altLang="en-US" dirty="0"/>
            <a:t>项目原理</a:t>
          </a:r>
        </a:p>
      </dgm:t>
    </dgm:pt>
    <dgm:pt modelId="{C3EA8420-7D3B-4E9B-9AA4-24DD53B90E68}" type="parTrans" cxnId="{1F16FEE6-F5C7-4906-B486-B79CC4E60574}">
      <dgm:prSet/>
      <dgm:spPr/>
      <dgm:t>
        <a:bodyPr/>
        <a:lstStyle/>
        <a:p>
          <a:endParaRPr lang="zh-CN" altLang="en-US"/>
        </a:p>
      </dgm:t>
    </dgm:pt>
    <dgm:pt modelId="{6F762A2C-60DD-4CEE-B80D-44BB0BACC602}" type="sibTrans" cxnId="{1F16FEE6-F5C7-4906-B486-B79CC4E60574}">
      <dgm:prSet/>
      <dgm:spPr/>
      <dgm:t>
        <a:bodyPr/>
        <a:lstStyle/>
        <a:p>
          <a:endParaRPr lang="zh-CN" altLang="en-US"/>
        </a:p>
      </dgm:t>
    </dgm:pt>
    <dgm:pt modelId="{E1104F2F-257B-4E44-B954-291C982B277A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C524A2F0-50C4-4E83-90D6-E5EDA2FC73E7}" type="sibTrans" cxnId="{D5297B5E-1C88-4CE0-83A0-E5B2D0871DE8}">
      <dgm:prSet/>
      <dgm:spPr/>
      <dgm:t>
        <a:bodyPr/>
        <a:lstStyle/>
        <a:p>
          <a:endParaRPr lang="zh-CN" altLang="en-US"/>
        </a:p>
      </dgm:t>
    </dgm:pt>
    <dgm:pt modelId="{DC2C63FF-C9EF-4935-B4EB-1DB58EA08BF3}" type="parTrans" cxnId="{D5297B5E-1C88-4CE0-83A0-E5B2D0871DE8}">
      <dgm:prSet/>
      <dgm:spPr/>
      <dgm:t>
        <a:bodyPr/>
        <a:lstStyle/>
        <a:p>
          <a:endParaRPr lang="zh-CN" altLang="en-US"/>
        </a:p>
      </dgm:t>
    </dgm:pt>
    <dgm:pt modelId="{121229EE-FC9D-4F7E-AC1F-096B44FF698E}">
      <dgm:prSet phldrT="[文本]"/>
      <dgm:spPr/>
      <dgm:t>
        <a:bodyPr/>
        <a:lstStyle/>
        <a:p>
          <a:r>
            <a:rPr lang="zh-CN" altLang="en-US" dirty="0"/>
            <a:t>项目背景</a:t>
          </a:r>
          <a:endParaRPr lang="en-US" altLang="zh-CN" dirty="0"/>
        </a:p>
      </dgm:t>
    </dgm:pt>
    <dgm:pt modelId="{40D0242A-FB1E-496E-9031-EADD6C8F9A85}" type="sibTrans" cxnId="{FCC3AD02-9114-4C6C-A8E0-2B96A8E587E5}">
      <dgm:prSet/>
      <dgm:spPr/>
      <dgm:t>
        <a:bodyPr/>
        <a:lstStyle/>
        <a:p>
          <a:endParaRPr lang="zh-CN" altLang="en-US"/>
        </a:p>
      </dgm:t>
    </dgm:pt>
    <dgm:pt modelId="{34E1A370-6DDD-4FF0-9DD5-B2AC7C153E0D}" type="parTrans" cxnId="{FCC3AD02-9114-4C6C-A8E0-2B96A8E587E5}">
      <dgm:prSet/>
      <dgm:spPr/>
      <dgm:t>
        <a:bodyPr/>
        <a:lstStyle/>
        <a:p>
          <a:endParaRPr lang="zh-CN" altLang="en-US"/>
        </a:p>
      </dgm:t>
    </dgm:pt>
    <dgm:pt modelId="{E1ECE82D-2F92-4368-92AF-6C31C9D0A527}">
      <dgm:prSet phldrT="[文本]"/>
      <dgm:spPr/>
      <dgm:t>
        <a:bodyPr/>
        <a:lstStyle/>
        <a:p>
          <a:r>
            <a:rPr lang="zh-CN" altLang="en-US" dirty="0"/>
            <a:t>项目历程</a:t>
          </a:r>
        </a:p>
      </dgm:t>
    </dgm:pt>
    <dgm:pt modelId="{BCFC591B-CF07-4AD1-9D31-67871C7E0905}" type="parTrans" cxnId="{C3644837-F312-4D4E-A159-CF2BBC36790D}">
      <dgm:prSet/>
      <dgm:spPr/>
      <dgm:t>
        <a:bodyPr/>
        <a:lstStyle/>
        <a:p>
          <a:endParaRPr lang="zh-CN" altLang="en-US"/>
        </a:p>
      </dgm:t>
    </dgm:pt>
    <dgm:pt modelId="{B05870E0-047B-4B2D-B409-E7D761743B3F}" type="sibTrans" cxnId="{C3644837-F312-4D4E-A159-CF2BBC36790D}">
      <dgm:prSet/>
      <dgm:spPr/>
      <dgm:t>
        <a:bodyPr/>
        <a:lstStyle/>
        <a:p>
          <a:endParaRPr lang="zh-CN" altLang="en-US"/>
        </a:p>
      </dgm:t>
    </dgm:pt>
    <dgm:pt modelId="{52214D78-B4C5-4422-8410-69332581F233}">
      <dgm:prSet phldrT="[文本]"/>
      <dgm:spPr/>
      <dgm:t>
        <a:bodyPr/>
        <a:lstStyle/>
        <a:p>
          <a:r>
            <a:rPr lang="zh-CN" altLang="en-US" dirty="0"/>
            <a:t>项目成果</a:t>
          </a:r>
        </a:p>
      </dgm:t>
    </dgm:pt>
    <dgm:pt modelId="{24477D78-B6AC-4D22-8B38-2B75D909F198}" type="parTrans" cxnId="{8E4CE0EC-5C41-4BB0-A503-E0D0333BD26D}">
      <dgm:prSet/>
      <dgm:spPr/>
      <dgm:t>
        <a:bodyPr/>
        <a:lstStyle/>
        <a:p>
          <a:endParaRPr lang="zh-CN" altLang="en-US"/>
        </a:p>
      </dgm:t>
    </dgm:pt>
    <dgm:pt modelId="{2C75D961-8732-4F1F-9F1B-63E247BDE524}" type="sibTrans" cxnId="{8E4CE0EC-5C41-4BB0-A503-E0D0333BD26D}">
      <dgm:prSet/>
      <dgm:spPr/>
      <dgm:t>
        <a:bodyPr/>
        <a:lstStyle/>
        <a:p>
          <a:endParaRPr lang="zh-CN" altLang="en-US"/>
        </a:p>
      </dgm:t>
    </dgm:pt>
    <dgm:pt modelId="{22147098-FF47-4AB2-B07D-376CC2E5F85A}">
      <dgm:prSet phldrT="[文本]"/>
      <dgm:spPr/>
      <dgm:t>
        <a:bodyPr/>
        <a:lstStyle/>
        <a:p>
          <a:r>
            <a:rPr lang="zh-CN" altLang="en-US" dirty="0"/>
            <a:t>项目创新点</a:t>
          </a:r>
        </a:p>
      </dgm:t>
    </dgm:pt>
    <dgm:pt modelId="{57F79012-9CC9-4886-B620-D4EEB3FDBE1F}" type="parTrans" cxnId="{E66114F4-DE55-4EB6-B113-FAA0FC15F1DE}">
      <dgm:prSet/>
      <dgm:spPr/>
      <dgm:t>
        <a:bodyPr/>
        <a:lstStyle/>
        <a:p>
          <a:endParaRPr lang="zh-CN" altLang="en-US"/>
        </a:p>
      </dgm:t>
    </dgm:pt>
    <dgm:pt modelId="{0D4E75CF-4732-441E-BAA4-F50BAD4CA332}" type="sibTrans" cxnId="{E66114F4-DE55-4EB6-B113-FAA0FC15F1DE}">
      <dgm:prSet/>
      <dgm:spPr/>
      <dgm:t>
        <a:bodyPr/>
        <a:lstStyle/>
        <a:p>
          <a:endParaRPr lang="zh-CN" altLang="en-US"/>
        </a:p>
      </dgm:t>
    </dgm:pt>
    <dgm:pt modelId="{F5921C68-A607-4528-AD01-1FF416CE9E58}" type="pres">
      <dgm:prSet presAssocID="{9F3763A8-05E1-4C32-884C-000A9631D7CA}" presName="vert0" presStyleCnt="0">
        <dgm:presLayoutVars>
          <dgm:dir/>
          <dgm:animOne val="branch"/>
          <dgm:animLvl val="lvl"/>
        </dgm:presLayoutVars>
      </dgm:prSet>
      <dgm:spPr/>
    </dgm:pt>
    <dgm:pt modelId="{B0E3518B-8A1A-41FE-9B3F-2AE537BB9CF8}" type="pres">
      <dgm:prSet presAssocID="{E1104F2F-257B-4E44-B954-291C982B277A}" presName="thickLine" presStyleLbl="alignNode1" presStyleIdx="0" presStyleCnt="1"/>
      <dgm:spPr/>
    </dgm:pt>
    <dgm:pt modelId="{31A3D648-D7D9-4303-B33D-AB10ECF645BC}" type="pres">
      <dgm:prSet presAssocID="{E1104F2F-257B-4E44-B954-291C982B277A}" presName="horz1" presStyleCnt="0"/>
      <dgm:spPr/>
    </dgm:pt>
    <dgm:pt modelId="{772C5B61-EC1E-4A36-A86B-B67BDB14ECF9}" type="pres">
      <dgm:prSet presAssocID="{E1104F2F-257B-4E44-B954-291C982B277A}" presName="tx1" presStyleLbl="revTx" presStyleIdx="0" presStyleCnt="7"/>
      <dgm:spPr/>
    </dgm:pt>
    <dgm:pt modelId="{5FBF19C9-E55D-4EF9-8216-3A89A07AEA07}" type="pres">
      <dgm:prSet presAssocID="{E1104F2F-257B-4E44-B954-291C982B277A}" presName="vert1" presStyleCnt="0"/>
      <dgm:spPr/>
    </dgm:pt>
    <dgm:pt modelId="{3E31BAC1-4A00-47E1-9300-519705D725FB}" type="pres">
      <dgm:prSet presAssocID="{121229EE-FC9D-4F7E-AC1F-096B44FF698E}" presName="vertSpace2a" presStyleCnt="0"/>
      <dgm:spPr/>
    </dgm:pt>
    <dgm:pt modelId="{C8CC2B34-FA49-417C-90C3-C43614DEF8D2}" type="pres">
      <dgm:prSet presAssocID="{121229EE-FC9D-4F7E-AC1F-096B44FF698E}" presName="horz2" presStyleCnt="0"/>
      <dgm:spPr/>
    </dgm:pt>
    <dgm:pt modelId="{3594FCA0-E814-4D2A-A5A2-6DA470C4D5FA}" type="pres">
      <dgm:prSet presAssocID="{121229EE-FC9D-4F7E-AC1F-096B44FF698E}" presName="horzSpace2" presStyleCnt="0"/>
      <dgm:spPr/>
    </dgm:pt>
    <dgm:pt modelId="{4320A90F-3301-47D2-9B41-921B786571A9}" type="pres">
      <dgm:prSet presAssocID="{121229EE-FC9D-4F7E-AC1F-096B44FF698E}" presName="tx2" presStyleLbl="revTx" presStyleIdx="1" presStyleCnt="7"/>
      <dgm:spPr/>
    </dgm:pt>
    <dgm:pt modelId="{8EAA8E10-179B-4C7B-A7CF-1C2A2886F488}" type="pres">
      <dgm:prSet presAssocID="{121229EE-FC9D-4F7E-AC1F-096B44FF698E}" presName="vert2" presStyleCnt="0"/>
      <dgm:spPr/>
    </dgm:pt>
    <dgm:pt modelId="{5713F92A-48C7-41E7-8459-1063733E8C84}" type="pres">
      <dgm:prSet presAssocID="{121229EE-FC9D-4F7E-AC1F-096B44FF698E}" presName="thinLine2b" presStyleLbl="callout" presStyleIdx="0" presStyleCnt="6"/>
      <dgm:spPr/>
    </dgm:pt>
    <dgm:pt modelId="{0FF2E6A1-F79E-458B-9462-B6AC4AA14340}" type="pres">
      <dgm:prSet presAssocID="{121229EE-FC9D-4F7E-AC1F-096B44FF698E}" presName="vertSpace2b" presStyleCnt="0"/>
      <dgm:spPr/>
    </dgm:pt>
    <dgm:pt modelId="{6D37B02D-0A82-473A-8323-31A0F2293992}" type="pres">
      <dgm:prSet presAssocID="{75E4A4D5-2AA6-4E6A-B787-A7E155546C4C}" presName="horz2" presStyleCnt="0"/>
      <dgm:spPr/>
    </dgm:pt>
    <dgm:pt modelId="{FCF60918-9A0C-4050-BD2A-BD928D830559}" type="pres">
      <dgm:prSet presAssocID="{75E4A4D5-2AA6-4E6A-B787-A7E155546C4C}" presName="horzSpace2" presStyleCnt="0"/>
      <dgm:spPr/>
    </dgm:pt>
    <dgm:pt modelId="{4FC592B4-7626-425D-BD98-9B42F609DE86}" type="pres">
      <dgm:prSet presAssocID="{75E4A4D5-2AA6-4E6A-B787-A7E155546C4C}" presName="tx2" presStyleLbl="revTx" presStyleIdx="2" presStyleCnt="7"/>
      <dgm:spPr/>
    </dgm:pt>
    <dgm:pt modelId="{6508AAAA-9F9F-403F-AFDF-A0F8256244B1}" type="pres">
      <dgm:prSet presAssocID="{75E4A4D5-2AA6-4E6A-B787-A7E155546C4C}" presName="vert2" presStyleCnt="0"/>
      <dgm:spPr/>
    </dgm:pt>
    <dgm:pt modelId="{855911A7-95AF-4481-BE53-7BC68C522207}" type="pres">
      <dgm:prSet presAssocID="{75E4A4D5-2AA6-4E6A-B787-A7E155546C4C}" presName="thinLine2b" presStyleLbl="callout" presStyleIdx="1" presStyleCnt="6"/>
      <dgm:spPr/>
    </dgm:pt>
    <dgm:pt modelId="{9AD0AE72-D803-40EC-90CB-C3CCC5888FF9}" type="pres">
      <dgm:prSet presAssocID="{75E4A4D5-2AA6-4E6A-B787-A7E155546C4C}" presName="vertSpace2b" presStyleCnt="0"/>
      <dgm:spPr/>
    </dgm:pt>
    <dgm:pt modelId="{C480E054-9DFE-47FB-818A-A92FE52F54A3}" type="pres">
      <dgm:prSet presAssocID="{F3312D1C-24E6-4056-A035-2C1D0662465A}" presName="horz2" presStyleCnt="0"/>
      <dgm:spPr/>
    </dgm:pt>
    <dgm:pt modelId="{D8CD435E-753A-400F-90A2-489DB035C3FF}" type="pres">
      <dgm:prSet presAssocID="{F3312D1C-24E6-4056-A035-2C1D0662465A}" presName="horzSpace2" presStyleCnt="0"/>
      <dgm:spPr/>
    </dgm:pt>
    <dgm:pt modelId="{59143BD6-4C09-46CE-9352-9609B7A83691}" type="pres">
      <dgm:prSet presAssocID="{F3312D1C-24E6-4056-A035-2C1D0662465A}" presName="tx2" presStyleLbl="revTx" presStyleIdx="3" presStyleCnt="7"/>
      <dgm:spPr/>
    </dgm:pt>
    <dgm:pt modelId="{29668B4E-77B4-4D7A-AA5C-29DC0DD35966}" type="pres">
      <dgm:prSet presAssocID="{F3312D1C-24E6-4056-A035-2C1D0662465A}" presName="vert2" presStyleCnt="0"/>
      <dgm:spPr/>
    </dgm:pt>
    <dgm:pt modelId="{ACC0A0B5-90EC-4CE1-823F-378BC547578F}" type="pres">
      <dgm:prSet presAssocID="{F3312D1C-24E6-4056-A035-2C1D0662465A}" presName="thinLine2b" presStyleLbl="callout" presStyleIdx="2" presStyleCnt="6"/>
      <dgm:spPr/>
    </dgm:pt>
    <dgm:pt modelId="{7B6DFE7B-2E43-4303-BC6A-CA9CEFE96D60}" type="pres">
      <dgm:prSet presAssocID="{F3312D1C-24E6-4056-A035-2C1D0662465A}" presName="vertSpace2b" presStyleCnt="0"/>
      <dgm:spPr/>
    </dgm:pt>
    <dgm:pt modelId="{8867C4C6-469E-462E-9C6E-EB2712DA03AA}" type="pres">
      <dgm:prSet presAssocID="{E1ECE82D-2F92-4368-92AF-6C31C9D0A527}" presName="horz2" presStyleCnt="0"/>
      <dgm:spPr/>
    </dgm:pt>
    <dgm:pt modelId="{8FCE8353-C9A3-4667-A83C-EF8E14EF95A1}" type="pres">
      <dgm:prSet presAssocID="{E1ECE82D-2F92-4368-92AF-6C31C9D0A527}" presName="horzSpace2" presStyleCnt="0"/>
      <dgm:spPr/>
    </dgm:pt>
    <dgm:pt modelId="{260F1040-720F-4316-A6A7-C92D6350BEAC}" type="pres">
      <dgm:prSet presAssocID="{E1ECE82D-2F92-4368-92AF-6C31C9D0A527}" presName="tx2" presStyleLbl="revTx" presStyleIdx="4" presStyleCnt="7"/>
      <dgm:spPr/>
    </dgm:pt>
    <dgm:pt modelId="{E3E6FECA-149C-44AB-BE51-5ECFEFADA127}" type="pres">
      <dgm:prSet presAssocID="{E1ECE82D-2F92-4368-92AF-6C31C9D0A527}" presName="vert2" presStyleCnt="0"/>
      <dgm:spPr/>
    </dgm:pt>
    <dgm:pt modelId="{4D1917A3-186D-43B0-BB84-5112E4D6D735}" type="pres">
      <dgm:prSet presAssocID="{E1ECE82D-2F92-4368-92AF-6C31C9D0A527}" presName="thinLine2b" presStyleLbl="callout" presStyleIdx="3" presStyleCnt="6"/>
      <dgm:spPr/>
    </dgm:pt>
    <dgm:pt modelId="{4E703E17-E55E-4D72-A000-7BB1403E4A8C}" type="pres">
      <dgm:prSet presAssocID="{E1ECE82D-2F92-4368-92AF-6C31C9D0A527}" presName="vertSpace2b" presStyleCnt="0"/>
      <dgm:spPr/>
    </dgm:pt>
    <dgm:pt modelId="{F8309A55-7151-4BB2-8E41-D8C8ABD00B78}" type="pres">
      <dgm:prSet presAssocID="{52214D78-B4C5-4422-8410-69332581F233}" presName="horz2" presStyleCnt="0"/>
      <dgm:spPr/>
    </dgm:pt>
    <dgm:pt modelId="{D2BF717F-5A82-4225-A745-40D7CB2872EC}" type="pres">
      <dgm:prSet presAssocID="{52214D78-B4C5-4422-8410-69332581F233}" presName="horzSpace2" presStyleCnt="0"/>
      <dgm:spPr/>
    </dgm:pt>
    <dgm:pt modelId="{D91A7AEE-FF95-4BDF-B298-12E6E97E63B3}" type="pres">
      <dgm:prSet presAssocID="{52214D78-B4C5-4422-8410-69332581F233}" presName="tx2" presStyleLbl="revTx" presStyleIdx="5" presStyleCnt="7"/>
      <dgm:spPr/>
    </dgm:pt>
    <dgm:pt modelId="{D2D59CB2-157F-4244-BAD4-615282A7A4C6}" type="pres">
      <dgm:prSet presAssocID="{52214D78-B4C5-4422-8410-69332581F233}" presName="vert2" presStyleCnt="0"/>
      <dgm:spPr/>
    </dgm:pt>
    <dgm:pt modelId="{FED02B3B-5611-4D53-9CC5-BFE88D027C84}" type="pres">
      <dgm:prSet presAssocID="{52214D78-B4C5-4422-8410-69332581F233}" presName="thinLine2b" presStyleLbl="callout" presStyleIdx="4" presStyleCnt="6"/>
      <dgm:spPr/>
    </dgm:pt>
    <dgm:pt modelId="{DF31F8B0-B898-45C1-9783-078E5BFA079D}" type="pres">
      <dgm:prSet presAssocID="{52214D78-B4C5-4422-8410-69332581F233}" presName="vertSpace2b" presStyleCnt="0"/>
      <dgm:spPr/>
    </dgm:pt>
    <dgm:pt modelId="{6E81E519-B090-470B-A2D3-AFA3BDCAACB9}" type="pres">
      <dgm:prSet presAssocID="{22147098-FF47-4AB2-B07D-376CC2E5F85A}" presName="horz2" presStyleCnt="0"/>
      <dgm:spPr/>
    </dgm:pt>
    <dgm:pt modelId="{DDF0240F-6ABB-4E5D-9ABA-5690C1E3D128}" type="pres">
      <dgm:prSet presAssocID="{22147098-FF47-4AB2-B07D-376CC2E5F85A}" presName="horzSpace2" presStyleCnt="0"/>
      <dgm:spPr/>
    </dgm:pt>
    <dgm:pt modelId="{FA2A8933-F286-4DD9-8D3C-3F31A91C9A99}" type="pres">
      <dgm:prSet presAssocID="{22147098-FF47-4AB2-B07D-376CC2E5F85A}" presName="tx2" presStyleLbl="revTx" presStyleIdx="6" presStyleCnt="7"/>
      <dgm:spPr/>
    </dgm:pt>
    <dgm:pt modelId="{71B38B85-F270-4AA1-8D8E-CDB17D10ABC7}" type="pres">
      <dgm:prSet presAssocID="{22147098-FF47-4AB2-B07D-376CC2E5F85A}" presName="vert2" presStyleCnt="0"/>
      <dgm:spPr/>
    </dgm:pt>
    <dgm:pt modelId="{CB4999FB-E79D-4196-9F46-A46DCECB4AFD}" type="pres">
      <dgm:prSet presAssocID="{22147098-FF47-4AB2-B07D-376CC2E5F85A}" presName="thinLine2b" presStyleLbl="callout" presStyleIdx="5" presStyleCnt="6"/>
      <dgm:spPr/>
    </dgm:pt>
    <dgm:pt modelId="{3A398BB1-35F9-47EE-866E-114AE66ADC17}" type="pres">
      <dgm:prSet presAssocID="{22147098-FF47-4AB2-B07D-376CC2E5F85A}" presName="vertSpace2b" presStyleCnt="0"/>
      <dgm:spPr/>
    </dgm:pt>
  </dgm:ptLst>
  <dgm:cxnLst>
    <dgm:cxn modelId="{FCC3AD02-9114-4C6C-A8E0-2B96A8E587E5}" srcId="{E1104F2F-257B-4E44-B954-291C982B277A}" destId="{121229EE-FC9D-4F7E-AC1F-096B44FF698E}" srcOrd="0" destOrd="0" parTransId="{34E1A370-6DDD-4FF0-9DD5-B2AC7C153E0D}" sibTransId="{40D0242A-FB1E-496E-9031-EADD6C8F9A85}"/>
    <dgm:cxn modelId="{C3644837-F312-4D4E-A159-CF2BBC36790D}" srcId="{E1104F2F-257B-4E44-B954-291C982B277A}" destId="{E1ECE82D-2F92-4368-92AF-6C31C9D0A527}" srcOrd="3" destOrd="0" parTransId="{BCFC591B-CF07-4AD1-9D31-67871C7E0905}" sibTransId="{B05870E0-047B-4B2D-B409-E7D761743B3F}"/>
    <dgm:cxn modelId="{D5297B5E-1C88-4CE0-83A0-E5B2D0871DE8}" srcId="{9F3763A8-05E1-4C32-884C-000A9631D7CA}" destId="{E1104F2F-257B-4E44-B954-291C982B277A}" srcOrd="0" destOrd="0" parTransId="{DC2C63FF-C9EF-4935-B4EB-1DB58EA08BF3}" sibTransId="{C524A2F0-50C4-4E83-90D6-E5EDA2FC73E7}"/>
    <dgm:cxn modelId="{331DF75F-4574-4ADC-BBED-CB11EA46A5D6}" type="presOf" srcId="{121229EE-FC9D-4F7E-AC1F-096B44FF698E}" destId="{4320A90F-3301-47D2-9B41-921B786571A9}" srcOrd="0" destOrd="0" presId="urn:microsoft.com/office/officeart/2008/layout/LinedList"/>
    <dgm:cxn modelId="{EBACB667-EAA0-482E-B919-8189A00120BC}" type="presOf" srcId="{E1104F2F-257B-4E44-B954-291C982B277A}" destId="{772C5B61-EC1E-4A36-A86B-B67BDB14ECF9}" srcOrd="0" destOrd="0" presId="urn:microsoft.com/office/officeart/2008/layout/LinedList"/>
    <dgm:cxn modelId="{AD2AE355-3CD5-4C52-85C6-BD9F38549087}" type="presOf" srcId="{22147098-FF47-4AB2-B07D-376CC2E5F85A}" destId="{FA2A8933-F286-4DD9-8D3C-3F31A91C9A99}" srcOrd="0" destOrd="0" presId="urn:microsoft.com/office/officeart/2008/layout/LinedList"/>
    <dgm:cxn modelId="{E631EB94-D681-4ACB-AF74-FCD7E4987D4C}" type="presOf" srcId="{75E4A4D5-2AA6-4E6A-B787-A7E155546C4C}" destId="{4FC592B4-7626-425D-BD98-9B42F609DE86}" srcOrd="0" destOrd="0" presId="urn:microsoft.com/office/officeart/2008/layout/LinedList"/>
    <dgm:cxn modelId="{1383029A-2CDE-42B3-84FF-0B6977433C36}" srcId="{E1104F2F-257B-4E44-B954-291C982B277A}" destId="{75E4A4D5-2AA6-4E6A-B787-A7E155546C4C}" srcOrd="1" destOrd="0" parTransId="{2A08152E-84D0-49E5-A842-098CC1663AE0}" sibTransId="{947F9E35-7A7E-4369-A8F6-604E2D121E95}"/>
    <dgm:cxn modelId="{9013C29D-AB59-4C6A-92C2-31C558BDC81B}" type="presOf" srcId="{52214D78-B4C5-4422-8410-69332581F233}" destId="{D91A7AEE-FF95-4BDF-B298-12E6E97E63B3}" srcOrd="0" destOrd="0" presId="urn:microsoft.com/office/officeart/2008/layout/LinedList"/>
    <dgm:cxn modelId="{58FDA0C1-E994-4B51-B5DB-1FF8CBDC1ED1}" type="presOf" srcId="{9F3763A8-05E1-4C32-884C-000A9631D7CA}" destId="{F5921C68-A607-4528-AD01-1FF416CE9E58}" srcOrd="0" destOrd="0" presId="urn:microsoft.com/office/officeart/2008/layout/LinedList"/>
    <dgm:cxn modelId="{9331A6D8-64AA-49DA-9BA3-9DD6C067FC19}" type="presOf" srcId="{F3312D1C-24E6-4056-A035-2C1D0662465A}" destId="{59143BD6-4C09-46CE-9352-9609B7A83691}" srcOrd="0" destOrd="0" presId="urn:microsoft.com/office/officeart/2008/layout/LinedList"/>
    <dgm:cxn modelId="{1F16FEE6-F5C7-4906-B486-B79CC4E60574}" srcId="{E1104F2F-257B-4E44-B954-291C982B277A}" destId="{F3312D1C-24E6-4056-A035-2C1D0662465A}" srcOrd="2" destOrd="0" parTransId="{C3EA8420-7D3B-4E9B-9AA4-24DD53B90E68}" sibTransId="{6F762A2C-60DD-4CEE-B80D-44BB0BACC602}"/>
    <dgm:cxn modelId="{8E4CE0EC-5C41-4BB0-A503-E0D0333BD26D}" srcId="{E1104F2F-257B-4E44-B954-291C982B277A}" destId="{52214D78-B4C5-4422-8410-69332581F233}" srcOrd="4" destOrd="0" parTransId="{24477D78-B6AC-4D22-8B38-2B75D909F198}" sibTransId="{2C75D961-8732-4F1F-9F1B-63E247BDE524}"/>
    <dgm:cxn modelId="{E66114F4-DE55-4EB6-B113-FAA0FC15F1DE}" srcId="{E1104F2F-257B-4E44-B954-291C982B277A}" destId="{22147098-FF47-4AB2-B07D-376CC2E5F85A}" srcOrd="5" destOrd="0" parTransId="{57F79012-9CC9-4886-B620-D4EEB3FDBE1F}" sibTransId="{0D4E75CF-4732-441E-BAA4-F50BAD4CA332}"/>
    <dgm:cxn modelId="{E0F7B5FD-C26F-40AD-9B86-39763B250F5C}" type="presOf" srcId="{E1ECE82D-2F92-4368-92AF-6C31C9D0A527}" destId="{260F1040-720F-4316-A6A7-C92D6350BEAC}" srcOrd="0" destOrd="0" presId="urn:microsoft.com/office/officeart/2008/layout/LinedList"/>
    <dgm:cxn modelId="{E79E5DEF-652F-4646-B7B2-FEDDC0564D8F}" type="presParOf" srcId="{F5921C68-A607-4528-AD01-1FF416CE9E58}" destId="{B0E3518B-8A1A-41FE-9B3F-2AE537BB9CF8}" srcOrd="0" destOrd="0" presId="urn:microsoft.com/office/officeart/2008/layout/LinedList"/>
    <dgm:cxn modelId="{E38CDA57-35FB-4CE3-87DF-28BF9F2E977A}" type="presParOf" srcId="{F5921C68-A607-4528-AD01-1FF416CE9E58}" destId="{31A3D648-D7D9-4303-B33D-AB10ECF645BC}" srcOrd="1" destOrd="0" presId="urn:microsoft.com/office/officeart/2008/layout/LinedList"/>
    <dgm:cxn modelId="{56BEFD42-ACFB-4416-BC62-EF14F04F3B38}" type="presParOf" srcId="{31A3D648-D7D9-4303-B33D-AB10ECF645BC}" destId="{772C5B61-EC1E-4A36-A86B-B67BDB14ECF9}" srcOrd="0" destOrd="0" presId="urn:microsoft.com/office/officeart/2008/layout/LinedList"/>
    <dgm:cxn modelId="{15444BC3-6B1A-47A8-BD17-7C92B90364E4}" type="presParOf" srcId="{31A3D648-D7D9-4303-B33D-AB10ECF645BC}" destId="{5FBF19C9-E55D-4EF9-8216-3A89A07AEA07}" srcOrd="1" destOrd="0" presId="urn:microsoft.com/office/officeart/2008/layout/LinedList"/>
    <dgm:cxn modelId="{4FAD4DAF-A561-40B7-82A3-038599E53947}" type="presParOf" srcId="{5FBF19C9-E55D-4EF9-8216-3A89A07AEA07}" destId="{3E31BAC1-4A00-47E1-9300-519705D725FB}" srcOrd="0" destOrd="0" presId="urn:microsoft.com/office/officeart/2008/layout/LinedList"/>
    <dgm:cxn modelId="{F10366BB-78B8-4731-AE5F-2FE758AD9D95}" type="presParOf" srcId="{5FBF19C9-E55D-4EF9-8216-3A89A07AEA07}" destId="{C8CC2B34-FA49-417C-90C3-C43614DEF8D2}" srcOrd="1" destOrd="0" presId="urn:microsoft.com/office/officeart/2008/layout/LinedList"/>
    <dgm:cxn modelId="{8F3375D8-3390-4453-B981-B7E947DB9759}" type="presParOf" srcId="{C8CC2B34-FA49-417C-90C3-C43614DEF8D2}" destId="{3594FCA0-E814-4D2A-A5A2-6DA470C4D5FA}" srcOrd="0" destOrd="0" presId="urn:microsoft.com/office/officeart/2008/layout/LinedList"/>
    <dgm:cxn modelId="{2022F09F-D44B-4384-A0F6-C9B6FD296E8F}" type="presParOf" srcId="{C8CC2B34-FA49-417C-90C3-C43614DEF8D2}" destId="{4320A90F-3301-47D2-9B41-921B786571A9}" srcOrd="1" destOrd="0" presId="urn:microsoft.com/office/officeart/2008/layout/LinedList"/>
    <dgm:cxn modelId="{57654456-3976-4440-A155-9F995A46B5D0}" type="presParOf" srcId="{C8CC2B34-FA49-417C-90C3-C43614DEF8D2}" destId="{8EAA8E10-179B-4C7B-A7CF-1C2A2886F488}" srcOrd="2" destOrd="0" presId="urn:microsoft.com/office/officeart/2008/layout/LinedList"/>
    <dgm:cxn modelId="{7CF7DA14-B62B-41E9-956C-A0926FB90996}" type="presParOf" srcId="{5FBF19C9-E55D-4EF9-8216-3A89A07AEA07}" destId="{5713F92A-48C7-41E7-8459-1063733E8C84}" srcOrd="2" destOrd="0" presId="urn:microsoft.com/office/officeart/2008/layout/LinedList"/>
    <dgm:cxn modelId="{016F31A9-0D36-4DC4-8B62-9496C2BC5361}" type="presParOf" srcId="{5FBF19C9-E55D-4EF9-8216-3A89A07AEA07}" destId="{0FF2E6A1-F79E-458B-9462-B6AC4AA14340}" srcOrd="3" destOrd="0" presId="urn:microsoft.com/office/officeart/2008/layout/LinedList"/>
    <dgm:cxn modelId="{36EB0000-BD32-4446-BE1E-EE973A3A25A6}" type="presParOf" srcId="{5FBF19C9-E55D-4EF9-8216-3A89A07AEA07}" destId="{6D37B02D-0A82-473A-8323-31A0F2293992}" srcOrd="4" destOrd="0" presId="urn:microsoft.com/office/officeart/2008/layout/LinedList"/>
    <dgm:cxn modelId="{D6200DD9-6D15-484E-BBEA-91CC006312C4}" type="presParOf" srcId="{6D37B02D-0A82-473A-8323-31A0F2293992}" destId="{FCF60918-9A0C-4050-BD2A-BD928D830559}" srcOrd="0" destOrd="0" presId="urn:microsoft.com/office/officeart/2008/layout/LinedList"/>
    <dgm:cxn modelId="{D3DEDB6C-0D7F-4188-AF76-32A59593CC5C}" type="presParOf" srcId="{6D37B02D-0A82-473A-8323-31A0F2293992}" destId="{4FC592B4-7626-425D-BD98-9B42F609DE86}" srcOrd="1" destOrd="0" presId="urn:microsoft.com/office/officeart/2008/layout/LinedList"/>
    <dgm:cxn modelId="{AF99EFC9-02F0-4EC3-9D0D-3D86ABE7B5C5}" type="presParOf" srcId="{6D37B02D-0A82-473A-8323-31A0F2293992}" destId="{6508AAAA-9F9F-403F-AFDF-A0F8256244B1}" srcOrd="2" destOrd="0" presId="urn:microsoft.com/office/officeart/2008/layout/LinedList"/>
    <dgm:cxn modelId="{50EE0C56-447E-4143-8CD8-7C65E60BE788}" type="presParOf" srcId="{5FBF19C9-E55D-4EF9-8216-3A89A07AEA07}" destId="{855911A7-95AF-4481-BE53-7BC68C522207}" srcOrd="5" destOrd="0" presId="urn:microsoft.com/office/officeart/2008/layout/LinedList"/>
    <dgm:cxn modelId="{7630E3C3-BDD4-4D06-842D-0703DC040F7F}" type="presParOf" srcId="{5FBF19C9-E55D-4EF9-8216-3A89A07AEA07}" destId="{9AD0AE72-D803-40EC-90CB-C3CCC5888FF9}" srcOrd="6" destOrd="0" presId="urn:microsoft.com/office/officeart/2008/layout/LinedList"/>
    <dgm:cxn modelId="{B3C0E8D8-1759-4C73-BF40-302E279A62B5}" type="presParOf" srcId="{5FBF19C9-E55D-4EF9-8216-3A89A07AEA07}" destId="{C480E054-9DFE-47FB-818A-A92FE52F54A3}" srcOrd="7" destOrd="0" presId="urn:microsoft.com/office/officeart/2008/layout/LinedList"/>
    <dgm:cxn modelId="{275A3C3B-B1EC-4E03-8FDE-936F0E82D94A}" type="presParOf" srcId="{C480E054-9DFE-47FB-818A-A92FE52F54A3}" destId="{D8CD435E-753A-400F-90A2-489DB035C3FF}" srcOrd="0" destOrd="0" presId="urn:microsoft.com/office/officeart/2008/layout/LinedList"/>
    <dgm:cxn modelId="{89CBA208-6117-413B-942B-41E1B505B0B5}" type="presParOf" srcId="{C480E054-9DFE-47FB-818A-A92FE52F54A3}" destId="{59143BD6-4C09-46CE-9352-9609B7A83691}" srcOrd="1" destOrd="0" presId="urn:microsoft.com/office/officeart/2008/layout/LinedList"/>
    <dgm:cxn modelId="{2E5626DE-FFE4-4B06-965A-24337F3402A2}" type="presParOf" srcId="{C480E054-9DFE-47FB-818A-A92FE52F54A3}" destId="{29668B4E-77B4-4D7A-AA5C-29DC0DD35966}" srcOrd="2" destOrd="0" presId="urn:microsoft.com/office/officeart/2008/layout/LinedList"/>
    <dgm:cxn modelId="{DC7B2ADD-7CAA-4789-B63C-C0D20B4E3C06}" type="presParOf" srcId="{5FBF19C9-E55D-4EF9-8216-3A89A07AEA07}" destId="{ACC0A0B5-90EC-4CE1-823F-378BC547578F}" srcOrd="8" destOrd="0" presId="urn:microsoft.com/office/officeart/2008/layout/LinedList"/>
    <dgm:cxn modelId="{C2012DE6-3896-4AB0-A16C-641B027F6964}" type="presParOf" srcId="{5FBF19C9-E55D-4EF9-8216-3A89A07AEA07}" destId="{7B6DFE7B-2E43-4303-BC6A-CA9CEFE96D60}" srcOrd="9" destOrd="0" presId="urn:microsoft.com/office/officeart/2008/layout/LinedList"/>
    <dgm:cxn modelId="{D4086704-F701-4D17-A184-35EAB56C71F9}" type="presParOf" srcId="{5FBF19C9-E55D-4EF9-8216-3A89A07AEA07}" destId="{8867C4C6-469E-462E-9C6E-EB2712DA03AA}" srcOrd="10" destOrd="0" presId="urn:microsoft.com/office/officeart/2008/layout/LinedList"/>
    <dgm:cxn modelId="{0B6EFC32-3AAF-4524-B1A9-7E17353482E1}" type="presParOf" srcId="{8867C4C6-469E-462E-9C6E-EB2712DA03AA}" destId="{8FCE8353-C9A3-4667-A83C-EF8E14EF95A1}" srcOrd="0" destOrd="0" presId="urn:microsoft.com/office/officeart/2008/layout/LinedList"/>
    <dgm:cxn modelId="{EB75D171-FCCB-47E7-ABF3-34A659409059}" type="presParOf" srcId="{8867C4C6-469E-462E-9C6E-EB2712DA03AA}" destId="{260F1040-720F-4316-A6A7-C92D6350BEAC}" srcOrd="1" destOrd="0" presId="urn:microsoft.com/office/officeart/2008/layout/LinedList"/>
    <dgm:cxn modelId="{E7FD091B-6F00-4F90-AE87-A257EBF8F472}" type="presParOf" srcId="{8867C4C6-469E-462E-9C6E-EB2712DA03AA}" destId="{E3E6FECA-149C-44AB-BE51-5ECFEFADA127}" srcOrd="2" destOrd="0" presId="urn:microsoft.com/office/officeart/2008/layout/LinedList"/>
    <dgm:cxn modelId="{1C2DEACE-C980-4EDA-AC08-5D2FB4F3E9A9}" type="presParOf" srcId="{5FBF19C9-E55D-4EF9-8216-3A89A07AEA07}" destId="{4D1917A3-186D-43B0-BB84-5112E4D6D735}" srcOrd="11" destOrd="0" presId="urn:microsoft.com/office/officeart/2008/layout/LinedList"/>
    <dgm:cxn modelId="{6167DFE9-AF8A-4187-BDB0-53FFD15C7CB0}" type="presParOf" srcId="{5FBF19C9-E55D-4EF9-8216-3A89A07AEA07}" destId="{4E703E17-E55E-4D72-A000-7BB1403E4A8C}" srcOrd="12" destOrd="0" presId="urn:microsoft.com/office/officeart/2008/layout/LinedList"/>
    <dgm:cxn modelId="{0B375CD4-DB0B-4737-AB26-D763E2CDEA7D}" type="presParOf" srcId="{5FBF19C9-E55D-4EF9-8216-3A89A07AEA07}" destId="{F8309A55-7151-4BB2-8E41-D8C8ABD00B78}" srcOrd="13" destOrd="0" presId="urn:microsoft.com/office/officeart/2008/layout/LinedList"/>
    <dgm:cxn modelId="{98F59A56-F296-4434-9ED7-F56408BF8D5E}" type="presParOf" srcId="{F8309A55-7151-4BB2-8E41-D8C8ABD00B78}" destId="{D2BF717F-5A82-4225-A745-40D7CB2872EC}" srcOrd="0" destOrd="0" presId="urn:microsoft.com/office/officeart/2008/layout/LinedList"/>
    <dgm:cxn modelId="{B917F9AD-319E-4291-A193-D14D10396600}" type="presParOf" srcId="{F8309A55-7151-4BB2-8E41-D8C8ABD00B78}" destId="{D91A7AEE-FF95-4BDF-B298-12E6E97E63B3}" srcOrd="1" destOrd="0" presId="urn:microsoft.com/office/officeart/2008/layout/LinedList"/>
    <dgm:cxn modelId="{121A14D7-A526-4311-ACEE-0661CDD91CAF}" type="presParOf" srcId="{F8309A55-7151-4BB2-8E41-D8C8ABD00B78}" destId="{D2D59CB2-157F-4244-BAD4-615282A7A4C6}" srcOrd="2" destOrd="0" presId="urn:microsoft.com/office/officeart/2008/layout/LinedList"/>
    <dgm:cxn modelId="{B108894B-8E03-4EB3-A97E-63C2C6B67865}" type="presParOf" srcId="{5FBF19C9-E55D-4EF9-8216-3A89A07AEA07}" destId="{FED02B3B-5611-4D53-9CC5-BFE88D027C84}" srcOrd="14" destOrd="0" presId="urn:microsoft.com/office/officeart/2008/layout/LinedList"/>
    <dgm:cxn modelId="{A9D37AF6-1D3F-4D27-8E98-06985D4860B1}" type="presParOf" srcId="{5FBF19C9-E55D-4EF9-8216-3A89A07AEA07}" destId="{DF31F8B0-B898-45C1-9783-078E5BFA079D}" srcOrd="15" destOrd="0" presId="urn:microsoft.com/office/officeart/2008/layout/LinedList"/>
    <dgm:cxn modelId="{DA3D5A9E-68EA-4DA5-97E0-5FF753EC0107}" type="presParOf" srcId="{5FBF19C9-E55D-4EF9-8216-3A89A07AEA07}" destId="{6E81E519-B090-470B-A2D3-AFA3BDCAACB9}" srcOrd="16" destOrd="0" presId="urn:microsoft.com/office/officeart/2008/layout/LinedList"/>
    <dgm:cxn modelId="{5ABA3D32-D45C-4F43-B947-FAFAD46A1C13}" type="presParOf" srcId="{6E81E519-B090-470B-A2D3-AFA3BDCAACB9}" destId="{DDF0240F-6ABB-4E5D-9ABA-5690C1E3D128}" srcOrd="0" destOrd="0" presId="urn:microsoft.com/office/officeart/2008/layout/LinedList"/>
    <dgm:cxn modelId="{5D826D17-EB16-4D1A-B240-85C146D347B3}" type="presParOf" srcId="{6E81E519-B090-470B-A2D3-AFA3BDCAACB9}" destId="{FA2A8933-F286-4DD9-8D3C-3F31A91C9A99}" srcOrd="1" destOrd="0" presId="urn:microsoft.com/office/officeart/2008/layout/LinedList"/>
    <dgm:cxn modelId="{B7F6CB80-9A06-4E68-A347-37D1811FB3AB}" type="presParOf" srcId="{6E81E519-B090-470B-A2D3-AFA3BDCAACB9}" destId="{71B38B85-F270-4AA1-8D8E-CDB17D10ABC7}" srcOrd="2" destOrd="0" presId="urn:microsoft.com/office/officeart/2008/layout/LinedList"/>
    <dgm:cxn modelId="{7B22576A-15A2-4F7D-86B5-821E3379AFBC}" type="presParOf" srcId="{5FBF19C9-E55D-4EF9-8216-3A89A07AEA07}" destId="{CB4999FB-E79D-4196-9F46-A46DCECB4AFD}" srcOrd="17" destOrd="0" presId="urn:microsoft.com/office/officeart/2008/layout/LinedList"/>
    <dgm:cxn modelId="{05D70A6F-C4B1-4E7C-8D4A-79E90D23E69B}" type="presParOf" srcId="{5FBF19C9-E55D-4EF9-8216-3A89A07AEA07}" destId="{3A398BB1-35F9-47EE-866E-114AE66ADC1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5D8B7-7C02-4DCD-B618-E933EFF4760B}" type="doc">
      <dgm:prSet loTypeId="urn:microsoft.com/office/officeart/2005/8/layout/cycle4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70741A-BAD8-475B-BFC6-01889D166383}">
      <dgm:prSet phldrT="[文本]"/>
      <dgm:spPr/>
      <dgm:t>
        <a:bodyPr/>
        <a:lstStyle/>
        <a:p>
          <a:r>
            <a:rPr lang="zh-CN" altLang="en-US" dirty="0"/>
            <a:t>物流配送机器人</a:t>
          </a:r>
        </a:p>
      </dgm:t>
    </dgm:pt>
    <dgm:pt modelId="{BE54BB55-6C7B-4928-BB70-0C335D47E128}" type="parTrans" cxnId="{0FC021AF-DC64-46B5-A05F-4EBCE7D11C5D}">
      <dgm:prSet/>
      <dgm:spPr/>
      <dgm:t>
        <a:bodyPr/>
        <a:lstStyle/>
        <a:p>
          <a:endParaRPr lang="zh-CN" altLang="en-US"/>
        </a:p>
      </dgm:t>
    </dgm:pt>
    <dgm:pt modelId="{E09CE981-85F4-48A4-89BB-A757008FE235}" type="sibTrans" cxnId="{0FC021AF-DC64-46B5-A05F-4EBCE7D11C5D}">
      <dgm:prSet/>
      <dgm:spPr/>
      <dgm:t>
        <a:bodyPr/>
        <a:lstStyle/>
        <a:p>
          <a:endParaRPr lang="zh-CN" altLang="en-US"/>
        </a:p>
      </dgm:t>
    </dgm:pt>
    <dgm:pt modelId="{D0D2703A-804B-49AB-9CDF-D198AFBDDF8C}">
      <dgm:prSet phldrT="[文本]"/>
      <dgm:spPr/>
      <dgm:t>
        <a:bodyPr/>
        <a:lstStyle/>
        <a:p>
          <a:r>
            <a:rPr lang="zh-CN" altLang="en-US" dirty="0"/>
            <a:t>图书馆服务机器人</a:t>
          </a:r>
        </a:p>
      </dgm:t>
    </dgm:pt>
    <dgm:pt modelId="{4BB4B588-E508-40D9-AF16-83528D401F9B}" type="parTrans" cxnId="{475F4D5B-8D89-4ACE-A177-CD2E1DC075FD}">
      <dgm:prSet/>
      <dgm:spPr/>
      <dgm:t>
        <a:bodyPr/>
        <a:lstStyle/>
        <a:p>
          <a:endParaRPr lang="zh-CN" altLang="en-US"/>
        </a:p>
      </dgm:t>
    </dgm:pt>
    <dgm:pt modelId="{374A7338-C512-4F23-A95A-145A83921090}" type="sibTrans" cxnId="{475F4D5B-8D89-4ACE-A177-CD2E1DC075FD}">
      <dgm:prSet/>
      <dgm:spPr/>
      <dgm:t>
        <a:bodyPr/>
        <a:lstStyle/>
        <a:p>
          <a:endParaRPr lang="zh-CN" altLang="en-US"/>
        </a:p>
      </dgm:t>
    </dgm:pt>
    <dgm:pt modelId="{AA41505E-05C3-4694-ACF8-9A5BE331AAEC}">
      <dgm:prSet phldrT="[文本]"/>
      <dgm:spPr/>
      <dgm:t>
        <a:bodyPr/>
        <a:lstStyle/>
        <a:p>
          <a:r>
            <a:rPr lang="zh-CN" altLang="en-US" b="0" i="0" u="none" dirty="0"/>
            <a:t>无人驾驶</a:t>
          </a:r>
          <a:endParaRPr lang="zh-CN" altLang="en-US" dirty="0"/>
        </a:p>
      </dgm:t>
    </dgm:pt>
    <dgm:pt modelId="{4E6A1551-228B-46F4-B82E-A483E7AC5A12}" type="parTrans" cxnId="{D52ADE34-2262-42D4-90A1-8E709EF5B47B}">
      <dgm:prSet/>
      <dgm:spPr/>
      <dgm:t>
        <a:bodyPr/>
        <a:lstStyle/>
        <a:p>
          <a:endParaRPr lang="zh-CN" altLang="en-US"/>
        </a:p>
      </dgm:t>
    </dgm:pt>
    <dgm:pt modelId="{2698A10C-8A18-4F5D-9D44-849A939E9367}" type="sibTrans" cxnId="{D52ADE34-2262-42D4-90A1-8E709EF5B47B}">
      <dgm:prSet/>
      <dgm:spPr/>
      <dgm:t>
        <a:bodyPr/>
        <a:lstStyle/>
        <a:p>
          <a:endParaRPr lang="zh-CN" altLang="en-US"/>
        </a:p>
      </dgm:t>
    </dgm:pt>
    <dgm:pt modelId="{AB532F30-063C-4A06-AFE8-DD3EDC0AA60E}">
      <dgm:prSet phldrT="[文本]"/>
      <dgm:spPr/>
      <dgm:t>
        <a:bodyPr/>
        <a:lstStyle/>
        <a:p>
          <a:r>
            <a:rPr lang="zh-CN" altLang="en-US" dirty="0"/>
            <a:t>扫地机器人</a:t>
          </a:r>
        </a:p>
      </dgm:t>
    </dgm:pt>
    <dgm:pt modelId="{1BF3B3F6-97C7-4886-BA60-A8DB5EBE1406}" type="parTrans" cxnId="{848DC722-F154-47ED-8ED7-F7B3E53E0544}">
      <dgm:prSet/>
      <dgm:spPr/>
      <dgm:t>
        <a:bodyPr/>
        <a:lstStyle/>
        <a:p>
          <a:endParaRPr lang="zh-CN" altLang="en-US"/>
        </a:p>
      </dgm:t>
    </dgm:pt>
    <dgm:pt modelId="{D910DF2C-C7C2-47A5-BA20-AE1DC3B4674E}" type="sibTrans" cxnId="{848DC722-F154-47ED-8ED7-F7B3E53E0544}">
      <dgm:prSet/>
      <dgm:spPr/>
      <dgm:t>
        <a:bodyPr/>
        <a:lstStyle/>
        <a:p>
          <a:endParaRPr lang="zh-CN" altLang="en-US"/>
        </a:p>
      </dgm:t>
    </dgm:pt>
    <dgm:pt modelId="{4FE5DAC6-2B9C-41BE-B921-6C91D515569A}" type="pres">
      <dgm:prSet presAssocID="{18D5D8B7-7C02-4DCD-B618-E933EFF4760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3905963-0A0D-4D10-99C2-366931BC4BD2}" type="pres">
      <dgm:prSet presAssocID="{18D5D8B7-7C02-4DCD-B618-E933EFF4760B}" presName="children" presStyleCnt="0"/>
      <dgm:spPr/>
    </dgm:pt>
    <dgm:pt modelId="{9DE79671-B67E-4852-BA4C-3AE46109F725}" type="pres">
      <dgm:prSet presAssocID="{18D5D8B7-7C02-4DCD-B618-E933EFF4760B}" presName="childPlaceholder" presStyleCnt="0"/>
      <dgm:spPr/>
    </dgm:pt>
    <dgm:pt modelId="{C6B9573E-DD30-4BE9-AC9E-65911D14BD6A}" type="pres">
      <dgm:prSet presAssocID="{18D5D8B7-7C02-4DCD-B618-E933EFF4760B}" presName="circle" presStyleCnt="0"/>
      <dgm:spPr/>
    </dgm:pt>
    <dgm:pt modelId="{68749981-0220-4E96-A37B-56770F5A2C6E}" type="pres">
      <dgm:prSet presAssocID="{18D5D8B7-7C02-4DCD-B618-E933EFF4760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B06161A-CAE7-4241-A969-70591E678FFE}" type="pres">
      <dgm:prSet presAssocID="{18D5D8B7-7C02-4DCD-B618-E933EFF4760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E0CDC772-646B-4717-91A6-C6A05876CE03}" type="pres">
      <dgm:prSet presAssocID="{18D5D8B7-7C02-4DCD-B618-E933EFF4760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AA52C65-E225-4E5B-BCCF-816FDDFC1583}" type="pres">
      <dgm:prSet presAssocID="{18D5D8B7-7C02-4DCD-B618-E933EFF4760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7AAE8AD-8367-4D7F-9F78-9592A933869B}" type="pres">
      <dgm:prSet presAssocID="{18D5D8B7-7C02-4DCD-B618-E933EFF4760B}" presName="quadrantPlaceholder" presStyleCnt="0"/>
      <dgm:spPr/>
    </dgm:pt>
    <dgm:pt modelId="{3E45452D-D9D3-49AB-B0DE-3A17C3635845}" type="pres">
      <dgm:prSet presAssocID="{18D5D8B7-7C02-4DCD-B618-E933EFF4760B}" presName="center1" presStyleLbl="fgShp" presStyleIdx="0" presStyleCnt="2"/>
      <dgm:spPr/>
    </dgm:pt>
    <dgm:pt modelId="{ED02D137-01D3-4086-A7C6-89A73BE5B6D3}" type="pres">
      <dgm:prSet presAssocID="{18D5D8B7-7C02-4DCD-B618-E933EFF4760B}" presName="center2" presStyleLbl="fgShp" presStyleIdx="1" presStyleCnt="2"/>
      <dgm:spPr/>
    </dgm:pt>
  </dgm:ptLst>
  <dgm:cxnLst>
    <dgm:cxn modelId="{0E8C9702-1CC0-4EB1-8FF0-B2082FF70A4C}" type="presOf" srcId="{AA41505E-05C3-4694-ACF8-9A5BE331AAEC}" destId="{E0CDC772-646B-4717-91A6-C6A05876CE03}" srcOrd="0" destOrd="0" presId="urn:microsoft.com/office/officeart/2005/8/layout/cycle4"/>
    <dgm:cxn modelId="{2BA7A010-A763-4E66-ADE6-27133118C5F6}" type="presOf" srcId="{D0D2703A-804B-49AB-9CDF-D198AFBDDF8C}" destId="{CB06161A-CAE7-4241-A969-70591E678FFE}" srcOrd="0" destOrd="0" presId="urn:microsoft.com/office/officeart/2005/8/layout/cycle4"/>
    <dgm:cxn modelId="{848DC722-F154-47ED-8ED7-F7B3E53E0544}" srcId="{18D5D8B7-7C02-4DCD-B618-E933EFF4760B}" destId="{AB532F30-063C-4A06-AFE8-DD3EDC0AA60E}" srcOrd="3" destOrd="0" parTransId="{1BF3B3F6-97C7-4886-BA60-A8DB5EBE1406}" sibTransId="{D910DF2C-C7C2-47A5-BA20-AE1DC3B4674E}"/>
    <dgm:cxn modelId="{D52ADE34-2262-42D4-90A1-8E709EF5B47B}" srcId="{18D5D8B7-7C02-4DCD-B618-E933EFF4760B}" destId="{AA41505E-05C3-4694-ACF8-9A5BE331AAEC}" srcOrd="2" destOrd="0" parTransId="{4E6A1551-228B-46F4-B82E-A483E7AC5A12}" sibTransId="{2698A10C-8A18-4F5D-9D44-849A939E9367}"/>
    <dgm:cxn modelId="{475F4D5B-8D89-4ACE-A177-CD2E1DC075FD}" srcId="{18D5D8B7-7C02-4DCD-B618-E933EFF4760B}" destId="{D0D2703A-804B-49AB-9CDF-D198AFBDDF8C}" srcOrd="1" destOrd="0" parTransId="{4BB4B588-E508-40D9-AF16-83528D401F9B}" sibTransId="{374A7338-C512-4F23-A95A-145A83921090}"/>
    <dgm:cxn modelId="{5AE8B563-48FC-42E7-94FB-862B2DDB16CC}" type="presOf" srcId="{C070741A-BAD8-475B-BFC6-01889D166383}" destId="{68749981-0220-4E96-A37B-56770F5A2C6E}" srcOrd="0" destOrd="0" presId="urn:microsoft.com/office/officeart/2005/8/layout/cycle4"/>
    <dgm:cxn modelId="{17F6E4A6-32B6-47B8-9E2F-107EF2EA7278}" type="presOf" srcId="{AB532F30-063C-4A06-AFE8-DD3EDC0AA60E}" destId="{CAA52C65-E225-4E5B-BCCF-816FDDFC1583}" srcOrd="0" destOrd="0" presId="urn:microsoft.com/office/officeart/2005/8/layout/cycle4"/>
    <dgm:cxn modelId="{0FC021AF-DC64-46B5-A05F-4EBCE7D11C5D}" srcId="{18D5D8B7-7C02-4DCD-B618-E933EFF4760B}" destId="{C070741A-BAD8-475B-BFC6-01889D166383}" srcOrd="0" destOrd="0" parTransId="{BE54BB55-6C7B-4928-BB70-0C335D47E128}" sibTransId="{E09CE981-85F4-48A4-89BB-A757008FE235}"/>
    <dgm:cxn modelId="{2B6F25C9-78A4-4B1D-ABFB-480773345B53}" type="presOf" srcId="{18D5D8B7-7C02-4DCD-B618-E933EFF4760B}" destId="{4FE5DAC6-2B9C-41BE-B921-6C91D515569A}" srcOrd="0" destOrd="0" presId="urn:microsoft.com/office/officeart/2005/8/layout/cycle4"/>
    <dgm:cxn modelId="{A0359787-259B-4168-9149-B4D2385A3CC9}" type="presParOf" srcId="{4FE5DAC6-2B9C-41BE-B921-6C91D515569A}" destId="{B3905963-0A0D-4D10-99C2-366931BC4BD2}" srcOrd="0" destOrd="0" presId="urn:microsoft.com/office/officeart/2005/8/layout/cycle4"/>
    <dgm:cxn modelId="{E591C3AD-1509-4D0C-95CD-8F2ACE46934B}" type="presParOf" srcId="{B3905963-0A0D-4D10-99C2-366931BC4BD2}" destId="{9DE79671-B67E-4852-BA4C-3AE46109F725}" srcOrd="0" destOrd="0" presId="urn:microsoft.com/office/officeart/2005/8/layout/cycle4"/>
    <dgm:cxn modelId="{7EA22097-E75C-4ACA-ABF5-E96E27061E93}" type="presParOf" srcId="{4FE5DAC6-2B9C-41BE-B921-6C91D515569A}" destId="{C6B9573E-DD30-4BE9-AC9E-65911D14BD6A}" srcOrd="1" destOrd="0" presId="urn:microsoft.com/office/officeart/2005/8/layout/cycle4"/>
    <dgm:cxn modelId="{69D4514B-FD57-4167-8883-619FF0861D76}" type="presParOf" srcId="{C6B9573E-DD30-4BE9-AC9E-65911D14BD6A}" destId="{68749981-0220-4E96-A37B-56770F5A2C6E}" srcOrd="0" destOrd="0" presId="urn:microsoft.com/office/officeart/2005/8/layout/cycle4"/>
    <dgm:cxn modelId="{FB35D174-4399-4056-A291-F78C05F7D352}" type="presParOf" srcId="{C6B9573E-DD30-4BE9-AC9E-65911D14BD6A}" destId="{CB06161A-CAE7-4241-A969-70591E678FFE}" srcOrd="1" destOrd="0" presId="urn:microsoft.com/office/officeart/2005/8/layout/cycle4"/>
    <dgm:cxn modelId="{88214A6A-E71A-467A-8D62-F81173B04444}" type="presParOf" srcId="{C6B9573E-DD30-4BE9-AC9E-65911D14BD6A}" destId="{E0CDC772-646B-4717-91A6-C6A05876CE03}" srcOrd="2" destOrd="0" presId="urn:microsoft.com/office/officeart/2005/8/layout/cycle4"/>
    <dgm:cxn modelId="{794D38E2-63DC-4578-AB50-23A2F9CE98B9}" type="presParOf" srcId="{C6B9573E-DD30-4BE9-AC9E-65911D14BD6A}" destId="{CAA52C65-E225-4E5B-BCCF-816FDDFC1583}" srcOrd="3" destOrd="0" presId="urn:microsoft.com/office/officeart/2005/8/layout/cycle4"/>
    <dgm:cxn modelId="{E41F799F-E5F5-48EB-B92C-ADE0F95DEAB5}" type="presParOf" srcId="{C6B9573E-DD30-4BE9-AC9E-65911D14BD6A}" destId="{17AAE8AD-8367-4D7F-9F78-9592A933869B}" srcOrd="4" destOrd="0" presId="urn:microsoft.com/office/officeart/2005/8/layout/cycle4"/>
    <dgm:cxn modelId="{915096C9-6C89-461A-89B5-D0CE1CE0AB30}" type="presParOf" srcId="{4FE5DAC6-2B9C-41BE-B921-6C91D515569A}" destId="{3E45452D-D9D3-49AB-B0DE-3A17C3635845}" srcOrd="2" destOrd="0" presId="urn:microsoft.com/office/officeart/2005/8/layout/cycle4"/>
    <dgm:cxn modelId="{2F2C98CC-1FA8-4BE7-9E69-BDED42E90214}" type="presParOf" srcId="{4FE5DAC6-2B9C-41BE-B921-6C91D515569A}" destId="{ED02D137-01D3-4086-A7C6-89A73BE5B6D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3518B-8A1A-41FE-9B3F-2AE537BB9CF8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C5B61-EC1E-4A36-A86B-B67BDB14ECF9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 </a:t>
          </a:r>
          <a:endParaRPr lang="zh-CN" altLang="en-US" sz="6500" kern="1200" dirty="0"/>
        </a:p>
      </dsp:txBody>
      <dsp:txXfrm>
        <a:off x="0" y="0"/>
        <a:ext cx="1625600" cy="5418667"/>
      </dsp:txXfrm>
    </dsp:sp>
    <dsp:sp modelId="{4320A90F-3301-47D2-9B41-921B786571A9}">
      <dsp:nvSpPr>
        <dsp:cNvPr id="0" name=""/>
        <dsp:cNvSpPr/>
      </dsp:nvSpPr>
      <dsp:spPr>
        <a:xfrm>
          <a:off x="1747520" y="42664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项目背景</a:t>
          </a:r>
          <a:endParaRPr lang="en-US" altLang="zh-CN" sz="3000" kern="1200" dirty="0"/>
        </a:p>
      </dsp:txBody>
      <dsp:txXfrm>
        <a:off x="1747520" y="42664"/>
        <a:ext cx="6380480" cy="853281"/>
      </dsp:txXfrm>
    </dsp:sp>
    <dsp:sp modelId="{5713F92A-48C7-41E7-8459-1063733E8C84}">
      <dsp:nvSpPr>
        <dsp:cNvPr id="0" name=""/>
        <dsp:cNvSpPr/>
      </dsp:nvSpPr>
      <dsp:spPr>
        <a:xfrm>
          <a:off x="1625599" y="895945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592B4-7626-425D-BD98-9B42F609DE86}">
      <dsp:nvSpPr>
        <dsp:cNvPr id="0" name=""/>
        <dsp:cNvSpPr/>
      </dsp:nvSpPr>
      <dsp:spPr>
        <a:xfrm>
          <a:off x="1747520" y="938609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项目的需求和任务</a:t>
          </a:r>
        </a:p>
      </dsp:txBody>
      <dsp:txXfrm>
        <a:off x="1747520" y="938609"/>
        <a:ext cx="6380480" cy="853281"/>
      </dsp:txXfrm>
    </dsp:sp>
    <dsp:sp modelId="{855911A7-95AF-4481-BE53-7BC68C522207}">
      <dsp:nvSpPr>
        <dsp:cNvPr id="0" name=""/>
        <dsp:cNvSpPr/>
      </dsp:nvSpPr>
      <dsp:spPr>
        <a:xfrm>
          <a:off x="1625599" y="179189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43BD6-4C09-46CE-9352-9609B7A83691}">
      <dsp:nvSpPr>
        <dsp:cNvPr id="0" name=""/>
        <dsp:cNvSpPr/>
      </dsp:nvSpPr>
      <dsp:spPr>
        <a:xfrm>
          <a:off x="1747520" y="1834554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项目原理</a:t>
          </a:r>
        </a:p>
      </dsp:txBody>
      <dsp:txXfrm>
        <a:off x="1747520" y="1834554"/>
        <a:ext cx="6380480" cy="853281"/>
      </dsp:txXfrm>
    </dsp:sp>
    <dsp:sp modelId="{ACC0A0B5-90EC-4CE1-823F-378BC547578F}">
      <dsp:nvSpPr>
        <dsp:cNvPr id="0" name=""/>
        <dsp:cNvSpPr/>
      </dsp:nvSpPr>
      <dsp:spPr>
        <a:xfrm>
          <a:off x="1625599" y="268783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1040-720F-4316-A6A7-C92D6350BEAC}">
      <dsp:nvSpPr>
        <dsp:cNvPr id="0" name=""/>
        <dsp:cNvSpPr/>
      </dsp:nvSpPr>
      <dsp:spPr>
        <a:xfrm>
          <a:off x="1747520" y="2730500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项目历程</a:t>
          </a:r>
        </a:p>
      </dsp:txBody>
      <dsp:txXfrm>
        <a:off x="1747520" y="2730500"/>
        <a:ext cx="6380480" cy="853281"/>
      </dsp:txXfrm>
    </dsp:sp>
    <dsp:sp modelId="{4D1917A3-186D-43B0-BB84-5112E4D6D735}">
      <dsp:nvSpPr>
        <dsp:cNvPr id="0" name=""/>
        <dsp:cNvSpPr/>
      </dsp:nvSpPr>
      <dsp:spPr>
        <a:xfrm>
          <a:off x="1625599" y="358378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A7AEE-FF95-4BDF-B298-12E6E97E63B3}">
      <dsp:nvSpPr>
        <dsp:cNvPr id="0" name=""/>
        <dsp:cNvSpPr/>
      </dsp:nvSpPr>
      <dsp:spPr>
        <a:xfrm>
          <a:off x="1747520" y="3626445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项目成果</a:t>
          </a:r>
        </a:p>
      </dsp:txBody>
      <dsp:txXfrm>
        <a:off x="1747520" y="3626445"/>
        <a:ext cx="6380480" cy="853281"/>
      </dsp:txXfrm>
    </dsp:sp>
    <dsp:sp modelId="{FED02B3B-5611-4D53-9CC5-BFE88D027C84}">
      <dsp:nvSpPr>
        <dsp:cNvPr id="0" name=""/>
        <dsp:cNvSpPr/>
      </dsp:nvSpPr>
      <dsp:spPr>
        <a:xfrm>
          <a:off x="1625599" y="447972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A8933-F286-4DD9-8D3C-3F31A91C9A99}">
      <dsp:nvSpPr>
        <dsp:cNvPr id="0" name=""/>
        <dsp:cNvSpPr/>
      </dsp:nvSpPr>
      <dsp:spPr>
        <a:xfrm>
          <a:off x="1747520" y="4522390"/>
          <a:ext cx="6380480" cy="853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项目创新点</a:t>
          </a:r>
        </a:p>
      </dsp:txBody>
      <dsp:txXfrm>
        <a:off x="1747520" y="4522390"/>
        <a:ext cx="6380480" cy="853281"/>
      </dsp:txXfrm>
    </dsp:sp>
    <dsp:sp modelId="{CB4999FB-E79D-4196-9F46-A46DCECB4AFD}">
      <dsp:nvSpPr>
        <dsp:cNvPr id="0" name=""/>
        <dsp:cNvSpPr/>
      </dsp:nvSpPr>
      <dsp:spPr>
        <a:xfrm>
          <a:off x="1625599" y="5375672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49981-0220-4E96-A37B-56770F5A2C6E}">
      <dsp:nvSpPr>
        <dsp:cNvPr id="0" name=""/>
        <dsp:cNvSpPr/>
      </dsp:nvSpPr>
      <dsp:spPr>
        <a:xfrm>
          <a:off x="2090651" y="226466"/>
          <a:ext cx="1720353" cy="172035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物流配送机器人</a:t>
          </a:r>
        </a:p>
      </dsp:txBody>
      <dsp:txXfrm>
        <a:off x="2594531" y="730346"/>
        <a:ext cx="1216473" cy="1216473"/>
      </dsp:txXfrm>
    </dsp:sp>
    <dsp:sp modelId="{CB06161A-CAE7-4241-A969-70591E678FFE}">
      <dsp:nvSpPr>
        <dsp:cNvPr id="0" name=""/>
        <dsp:cNvSpPr/>
      </dsp:nvSpPr>
      <dsp:spPr>
        <a:xfrm rot="5400000">
          <a:off x="3890467" y="226466"/>
          <a:ext cx="1720353" cy="172035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图书馆服务机器人</a:t>
          </a:r>
        </a:p>
      </dsp:txBody>
      <dsp:txXfrm rot="-5400000">
        <a:off x="3890467" y="730346"/>
        <a:ext cx="1216473" cy="1216473"/>
      </dsp:txXfrm>
    </dsp:sp>
    <dsp:sp modelId="{E0CDC772-646B-4717-91A6-C6A05876CE03}">
      <dsp:nvSpPr>
        <dsp:cNvPr id="0" name=""/>
        <dsp:cNvSpPr/>
      </dsp:nvSpPr>
      <dsp:spPr>
        <a:xfrm rot="10800000">
          <a:off x="3890467" y="2026282"/>
          <a:ext cx="1720353" cy="172035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u="none" kern="1200" dirty="0"/>
            <a:t>无人驾驶</a:t>
          </a:r>
          <a:endParaRPr lang="zh-CN" altLang="en-US" sz="1800" kern="1200" dirty="0"/>
        </a:p>
      </dsp:txBody>
      <dsp:txXfrm rot="10800000">
        <a:off x="3890467" y="2026282"/>
        <a:ext cx="1216473" cy="1216473"/>
      </dsp:txXfrm>
    </dsp:sp>
    <dsp:sp modelId="{CAA52C65-E225-4E5B-BCCF-816FDDFC1583}">
      <dsp:nvSpPr>
        <dsp:cNvPr id="0" name=""/>
        <dsp:cNvSpPr/>
      </dsp:nvSpPr>
      <dsp:spPr>
        <a:xfrm rot="16200000">
          <a:off x="2090651" y="2026282"/>
          <a:ext cx="1720353" cy="172035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扫地机器人</a:t>
          </a:r>
        </a:p>
      </dsp:txBody>
      <dsp:txXfrm rot="5400000">
        <a:off x="2594531" y="2026282"/>
        <a:ext cx="1216473" cy="1216473"/>
      </dsp:txXfrm>
    </dsp:sp>
    <dsp:sp modelId="{3E45452D-D9D3-49AB-B0DE-3A17C3635845}">
      <dsp:nvSpPr>
        <dsp:cNvPr id="0" name=""/>
        <dsp:cNvSpPr/>
      </dsp:nvSpPr>
      <dsp:spPr>
        <a:xfrm>
          <a:off x="3553746" y="1628971"/>
          <a:ext cx="593978" cy="51650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02D137-01D3-4086-A7C6-89A73BE5B6D3}">
      <dsp:nvSpPr>
        <dsp:cNvPr id="0" name=""/>
        <dsp:cNvSpPr/>
      </dsp:nvSpPr>
      <dsp:spPr>
        <a:xfrm rot="10800000">
          <a:off x="3553746" y="1827626"/>
          <a:ext cx="593978" cy="51650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9D3ACD1-F4FE-453E-944F-D79EA7BCF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865" y="2048353"/>
            <a:ext cx="5798382" cy="878840"/>
          </a:xfrm>
        </p:spPr>
        <p:txBody>
          <a:bodyPr/>
          <a:lstStyle/>
          <a:p>
            <a:r>
              <a:rPr lang="zh-CN" altLang="en-US" dirty="0"/>
              <a:t>智能物流车的高精度同步定位与建图技术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B7A2E-1408-44F4-8A1F-78E03A41A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503" y="1156371"/>
            <a:ext cx="5798382" cy="878840"/>
          </a:xfrm>
        </p:spPr>
        <p:txBody>
          <a:bodyPr/>
          <a:lstStyle/>
          <a:p>
            <a:r>
              <a:rPr lang="zh-CN" altLang="en-US" dirty="0"/>
              <a:t>创新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AD6735-01E2-46B6-A58E-E9862B207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9865" y="4536558"/>
            <a:ext cx="5798382" cy="286232"/>
          </a:xfrm>
        </p:spPr>
        <p:txBody>
          <a:bodyPr/>
          <a:lstStyle/>
          <a:p>
            <a:r>
              <a:rPr lang="zh-CN" altLang="en-US" dirty="0"/>
              <a:t>答辩人：</a:t>
            </a:r>
            <a:r>
              <a:rPr lang="en-US" altLang="zh-CN" dirty="0"/>
              <a:t>71118225 </a:t>
            </a:r>
            <a:r>
              <a:rPr lang="zh-CN" altLang="en-US" dirty="0"/>
              <a:t>赵君亮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80B5F-9DCB-40F1-A9AC-DCC99AECB68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8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12CDE1-FE1D-4F51-8EF4-E7EC3CA74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9AB5E9-AFD1-45DA-9B1D-1973C74548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860710"/>
            <a:ext cx="4290852" cy="585866"/>
          </a:xfrm>
        </p:spPr>
        <p:txBody>
          <a:bodyPr/>
          <a:lstStyle/>
          <a:p>
            <a:r>
              <a:rPr lang="en-US" altLang="zh-CN" dirty="0"/>
              <a:t>HDL_SLAM</a:t>
            </a:r>
            <a:r>
              <a:rPr lang="zh-CN" altLang="en-US" dirty="0"/>
              <a:t>算法分析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4BB5F7-561C-4F26-87B9-B6E3558D6A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8856B-18B7-4C78-B98F-78505B7BCF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F6AD6169-A860-40F6-A040-00CAA995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46576"/>
            <a:ext cx="8784976" cy="1621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A3F8742-DE7E-4B84-BB58-BE049327E618}"/>
              </a:ext>
            </a:extLst>
          </p:cNvPr>
          <p:cNvSpPr/>
          <p:nvPr/>
        </p:nvSpPr>
        <p:spPr>
          <a:xfrm>
            <a:off x="2562564" y="3068221"/>
            <a:ext cx="8354128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hdl_graph_slam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算法主要由以上四个节点组成：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prefiltering_nodelet                                 ——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scan_matching_odometry_nodelet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         ——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雷达里程计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floor_detection_nodelet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                          ——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地面检测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hdl_graph_slam_nodelet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                         ——slam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建图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81E474-D6D1-432A-8801-16996F6926D2}"/>
              </a:ext>
            </a:extLst>
          </p:cNvPr>
          <p:cNvSpPr txBox="1"/>
          <p:nvPr/>
        </p:nvSpPr>
        <p:spPr>
          <a:xfrm>
            <a:off x="1990288" y="4590852"/>
            <a:ext cx="7992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用雷达获得点云输入之后，首先进行</a:t>
            </a:r>
            <a:r>
              <a:rPr lang="zh-CN" altLang="en-US" sz="1600" dirty="0">
                <a:solidFill>
                  <a:srgbClr val="C00000"/>
                </a:solidFill>
              </a:rPr>
              <a:t>原始点云预处理</a:t>
            </a:r>
            <a:r>
              <a:rPr lang="zh-CN" altLang="en-US" sz="1600" dirty="0"/>
              <a:t>（降采样算法），对原始点云数据进行降采样以提高计算速度；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降采样后的点云信息传递到里程计与扫描信息匹配节点中，该节点</a:t>
            </a:r>
            <a:r>
              <a:rPr lang="zh-CN" altLang="en-US" sz="1600" dirty="0">
                <a:solidFill>
                  <a:srgbClr val="C00000"/>
                </a:solidFill>
              </a:rPr>
              <a:t>利用点云配准算法进行前后帧点云匹配，得到两时刻激光雷达的位姿变换</a:t>
            </a:r>
            <a:r>
              <a:rPr lang="zh-CN" altLang="en-US" sz="1600" dirty="0"/>
              <a:t>，累加法求取激光雷达相对于地图原点的位姿。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地面检测节点用随机抽样一致算法</a:t>
            </a:r>
            <a:r>
              <a:rPr lang="zh-CN" altLang="en-US" sz="1600" dirty="0">
                <a:solidFill>
                  <a:srgbClr val="C00000"/>
                </a:solidFill>
              </a:rPr>
              <a:t>检测地平面</a:t>
            </a:r>
            <a:r>
              <a:rPr lang="zh-CN" altLang="en-US" sz="1600" dirty="0">
                <a:solidFill>
                  <a:schemeClr val="bg1"/>
                </a:solidFill>
              </a:rPr>
              <a:t>（</a:t>
            </a:r>
            <a:r>
              <a:rPr lang="zh-CN" altLang="en-US" sz="1600" dirty="0"/>
              <a:t>其中假设地面为平面）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以上信息最后送到</a:t>
            </a:r>
            <a:r>
              <a:rPr lang="en-US" altLang="zh-CN" sz="1600" dirty="0" err="1"/>
              <a:t>hdl_slam</a:t>
            </a:r>
            <a:r>
              <a:rPr lang="zh-CN" altLang="en-US" sz="1600" dirty="0"/>
              <a:t>节点进行</a:t>
            </a:r>
            <a:r>
              <a:rPr lang="zh-CN" altLang="en-US" sz="1600" dirty="0">
                <a:solidFill>
                  <a:srgbClr val="C00000"/>
                </a:solidFill>
              </a:rPr>
              <a:t>建图</a:t>
            </a:r>
            <a:r>
              <a:rPr lang="zh-CN" altLang="en-US" sz="1600" dirty="0"/>
              <a:t>。回环检测和优化位姿用来减小累计误差。</a:t>
            </a:r>
          </a:p>
        </p:txBody>
      </p:sp>
    </p:spTree>
    <p:extLst>
      <p:ext uri="{BB962C8B-B14F-4D97-AF65-F5344CB8AC3E}">
        <p14:creationId xmlns:p14="http://schemas.microsoft.com/office/powerpoint/2010/main" val="192345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AA1F2A7-5AE2-46E6-82B9-1EFC320C6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项目历程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0F74AB-CE29-4B94-AA2D-9B508A0FC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项目历程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2F201-5076-4FA6-A2D8-0187853F6DD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1B9E6-B55B-46C7-A2BA-9D0E24F913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00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758F5E43-ACCF-4E5A-9BAE-F7D92CC9E2A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r="1357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1FD86B-8ACF-41C9-AE41-D450CD68B5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项目历程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5D7A2-82E8-46FB-8D4C-0758A31D8514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6CD81-F3A2-4803-B57F-2451E838EAD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92D6EBF-7574-4886-9B6E-69CC5C057DB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项目的整体过程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640D51D-9877-4585-A10E-AA62BEC2BE3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历经一年，该项目从无到有，是个很大的进步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9B5ED5D-4F43-499E-9683-4A3BECF3DE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完成</a:t>
            </a:r>
            <a:r>
              <a:rPr lang="en-US" altLang="zh-CN" sz="1500" dirty="0"/>
              <a:t>ROS</a:t>
            </a:r>
            <a:r>
              <a:rPr lang="zh-CN" altLang="en-US" sz="1500" dirty="0"/>
              <a:t>系统的搭建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1D93DED-9187-4873-B6C2-238923331F3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11-12</a:t>
            </a:r>
            <a:r>
              <a:rPr lang="zh-CN" altLang="en-US" dirty="0"/>
              <a:t>月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6DADAAF-87CD-499A-9898-B13CDBA7941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查阅文献，设计</a:t>
            </a:r>
            <a:r>
              <a:rPr lang="en-US" altLang="zh-CN" dirty="0"/>
              <a:t>SLAM</a:t>
            </a:r>
            <a:r>
              <a:rPr lang="zh-CN" altLang="en-US" dirty="0"/>
              <a:t>算法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BC3631E-2B85-4B60-982A-4BE4451BDCD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1-3</a:t>
            </a:r>
            <a:r>
              <a:rPr lang="zh-CN" altLang="en-US" dirty="0"/>
              <a:t>月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731A1B6-E00B-443E-9AF2-CCD792765F9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完成仿真环境的测试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8A5FF04-B797-4F8D-AE90-6751BA2F72C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4-5</a:t>
            </a:r>
            <a:r>
              <a:rPr lang="zh-CN" altLang="en-US" dirty="0"/>
              <a:t>月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9799EED-FC61-419E-8097-940E75B9886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zh-CN" altLang="en-US" sz="1500" dirty="0"/>
              <a:t>小车测试完成实际建图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17BD574-888F-4D01-84D5-227EAB6987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6-10</a:t>
            </a:r>
            <a:r>
              <a:rPr lang="zh-CN" altLang="en-US" dirty="0"/>
              <a:t>月</a:t>
            </a: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860F166E-0167-4967-A8A9-CBB87F8CD50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" b="6222"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0F19E1BE-62BE-4901-B5A1-A58629DB3521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8" r="14638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7974BDB7-3DB0-4D26-9C01-421F0E7BC311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077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615F14-3908-4A0A-B464-994837B90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28F783-DD8B-454C-BD63-342954B44C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B7A03F-E8D4-4C36-B50D-67AE0AA2B8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3FBD7-C8D7-4E06-AC8B-905FE5C67B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16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7E879D-6BDD-4356-8E4B-0FF6BE2FC7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D9C47-9174-4D9F-8FA4-AF729968913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1170BA-3A9C-4ABD-AFA2-9FF8FB6657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285619A3-B153-4889-B0AA-CDD7A8A29F60}"/>
              </a:ext>
            </a:extLst>
          </p:cNvPr>
          <p:cNvSpPr txBox="1">
            <a:spLocks/>
          </p:cNvSpPr>
          <p:nvPr/>
        </p:nvSpPr>
        <p:spPr>
          <a:xfrm>
            <a:off x="2731123" y="1694072"/>
            <a:ext cx="1271917" cy="402291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仿真建图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9F4AE576-D1D7-4F15-898D-8864C53A8118}"/>
              </a:ext>
            </a:extLst>
          </p:cNvPr>
          <p:cNvSpPr txBox="1">
            <a:spLocks/>
          </p:cNvSpPr>
          <p:nvPr/>
        </p:nvSpPr>
        <p:spPr>
          <a:xfrm>
            <a:off x="7955471" y="1694072"/>
            <a:ext cx="1271917" cy="402291"/>
          </a:xfrm>
          <a:prstGeom prst="rect">
            <a:avLst/>
          </a:prstGeom>
        </p:spPr>
        <p:txBody>
          <a:bodyPr vert="horz" wrap="square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实际建图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625410-C775-4C76-9DE9-640AE820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83" y="2096363"/>
            <a:ext cx="3591958" cy="39836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193D67-62D5-4F3F-B2D7-56FC403E7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41" y="2096363"/>
            <a:ext cx="5089476" cy="38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D4CBABC-BF2F-43D2-9B47-196BB52648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2D4585-7FF4-46CB-8CEE-0BD804D82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视频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5A4F1-D2F9-4DEC-A92B-3ABD3F570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0DBE5-47EE-4ACA-A78C-5932B696FE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13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A3AA15-5289-4F93-B671-3780380705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项目创新点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07AD38-D31F-4558-9659-61FE7DED0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项目创新点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F4018E-620F-4AEF-B971-5CEC254AFA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0B04F0-7E19-4D22-B8AD-4757D790E8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76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8C90C0-9080-4690-B98C-636AF38746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项目创新点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49F145-9100-4631-97F7-8ECE27EE4F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E87080-330A-43A1-A0A1-79855EE674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890C9DF-1F82-4151-B12B-09F4E1290049}"/>
              </a:ext>
            </a:extLst>
          </p:cNvPr>
          <p:cNvSpPr txBox="1">
            <a:spLocks/>
          </p:cNvSpPr>
          <p:nvPr/>
        </p:nvSpPr>
        <p:spPr>
          <a:xfrm>
            <a:off x="1562147" y="1582671"/>
            <a:ext cx="8229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采用了</a:t>
            </a:r>
            <a:r>
              <a:rPr lang="en-US" altLang="zh-CN" dirty="0">
                <a:solidFill>
                  <a:srgbClr val="C00000"/>
                </a:solidFill>
              </a:rPr>
              <a:t>ROS</a:t>
            </a:r>
            <a:r>
              <a:rPr lang="zh-CN" altLang="en-US" dirty="0"/>
              <a:t>，利用了统一的协议，简化了各个模块之间的信息传递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 err="1">
                <a:solidFill>
                  <a:srgbClr val="C00000"/>
                </a:solidFill>
              </a:rPr>
              <a:t>hdl_graph_slam</a:t>
            </a:r>
            <a:r>
              <a:rPr lang="zh-CN" altLang="en-US" dirty="0">
                <a:solidFill>
                  <a:srgbClr val="C00000"/>
                </a:solidFill>
              </a:rPr>
              <a:t>算法</a:t>
            </a:r>
            <a:r>
              <a:rPr lang="zh-CN" altLang="en-US" dirty="0"/>
              <a:t>，主要由激光里程计、回环检测以及后端图优化构成，同时融合了</a:t>
            </a:r>
            <a:r>
              <a:rPr lang="en-US" altLang="zh-CN" dirty="0"/>
              <a:t>IMU</a:t>
            </a:r>
            <a:r>
              <a:rPr lang="zh-CN" altLang="en-US" dirty="0"/>
              <a:t>、里程计以及地面检测的信息作为图的额外约束。具有较为简洁的代码流程和结构，并且具有地面检测和回环检测两种图约束，减小了建图误差。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>
                <a:solidFill>
                  <a:srgbClr val="C00000"/>
                </a:solidFill>
              </a:rPr>
              <a:t>lslidar16</a:t>
            </a:r>
            <a:r>
              <a:rPr lang="zh-CN" altLang="en-US" dirty="0">
                <a:solidFill>
                  <a:srgbClr val="C00000"/>
                </a:solidFill>
              </a:rPr>
              <a:t>线激光雷达</a:t>
            </a:r>
            <a:r>
              <a:rPr lang="zh-CN" altLang="en-US" dirty="0"/>
              <a:t>，使得</a:t>
            </a:r>
            <a:r>
              <a:rPr lang="en-US" altLang="zh-CN" dirty="0"/>
              <a:t>SLAM</a:t>
            </a:r>
            <a:r>
              <a:rPr lang="zh-CN" altLang="en-US" dirty="0"/>
              <a:t>可以构建</a:t>
            </a:r>
            <a:r>
              <a:rPr lang="en-US" altLang="zh-CN" dirty="0"/>
              <a:t>3D</a:t>
            </a:r>
            <a:r>
              <a:rPr lang="zh-CN" altLang="en-US" dirty="0"/>
              <a:t>地图，在获取障碍物信息以及避障方面也更为准确。</a:t>
            </a:r>
            <a:endParaRPr lang="en-US" altLang="zh-CN" dirty="0"/>
          </a:p>
          <a:p>
            <a:r>
              <a:rPr lang="zh-CN" altLang="en-US" dirty="0"/>
              <a:t>相较于</a:t>
            </a:r>
            <a:r>
              <a:rPr lang="en-US" altLang="zh-CN" dirty="0"/>
              <a:t>2D</a:t>
            </a:r>
            <a:r>
              <a:rPr lang="zh-CN" altLang="en-US" dirty="0"/>
              <a:t>建图而言，</a:t>
            </a:r>
            <a:r>
              <a:rPr lang="en-US" altLang="zh-CN" dirty="0"/>
              <a:t>3D</a:t>
            </a:r>
            <a:r>
              <a:rPr lang="zh-CN" altLang="en-US" dirty="0"/>
              <a:t>建图信息捕获量大，可以实行</a:t>
            </a:r>
            <a:r>
              <a:rPr lang="zh-CN" altLang="en-US" dirty="0">
                <a:solidFill>
                  <a:srgbClr val="C00000"/>
                </a:solidFill>
              </a:rPr>
              <a:t>室外建图</a:t>
            </a:r>
            <a:r>
              <a:rPr lang="zh-CN" altLang="en-US" dirty="0"/>
              <a:t>，克服了大量的干扰因素</a:t>
            </a:r>
            <a:endParaRPr lang="en-US" altLang="zh-CN" dirty="0"/>
          </a:p>
          <a:p>
            <a:pPr marL="64135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224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92F110-0F18-4EF6-A93B-3C82805C2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A00AE3-286B-4415-9AA5-A2CDF37828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答辩到此结束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BC99BB-07FE-4C7A-9851-BAB048C6E9F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B6CACB-C9FF-4E0A-B235-E2C111CEC5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7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FBDC33-3804-4D7E-A2EE-E932107A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B9558D3-BF86-42FF-A2CA-D70DAC177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273432"/>
              </p:ext>
            </p:extLst>
          </p:nvPr>
        </p:nvGraphicFramePr>
        <p:xfrm>
          <a:off x="35243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02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A4E8A6-A9AE-4EE6-9863-F20089099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162C58-2988-4ABC-9686-5D22715C0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37234D-6EAF-4CC0-B373-6C47F9D185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1E2AA4-6321-4604-BF0B-FF91BD922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73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74313-F0FD-499E-BF47-4BDD2FD05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19B2F5-EF4A-4722-991E-B903B3A50A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E79D13-9095-463B-9F34-2259070111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4</a:t>
            </a:fld>
            <a:endParaRPr lang="zh-CN" altLang="en-US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EB185754-D4D3-44F2-B529-7E254D409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5696"/>
              </p:ext>
            </p:extLst>
          </p:nvPr>
        </p:nvGraphicFramePr>
        <p:xfrm>
          <a:off x="2245264" y="2627725"/>
          <a:ext cx="7701472" cy="397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BEA31F3C-B821-4356-A296-D051D749AACD}"/>
              </a:ext>
            </a:extLst>
          </p:cNvPr>
          <p:cNvSpPr txBox="1">
            <a:spLocks/>
          </p:cNvSpPr>
          <p:nvPr/>
        </p:nvSpPr>
        <p:spPr>
          <a:xfrm>
            <a:off x="1849249" y="1027215"/>
            <a:ext cx="8920029" cy="402291"/>
          </a:xfrm>
          <a:prstGeom prst="rect">
            <a:avLst/>
          </a:prstGeom>
        </p:spPr>
        <p:txBody>
          <a:bodyPr vert="horz" lIns="0" tIns="45720" rIns="91440" bIns="4680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SLAM</a:t>
            </a:r>
            <a:r>
              <a:rPr lang="zh-CN" altLang="en-US" dirty="0"/>
              <a:t>介绍以及应用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62F70F-A33D-4F2B-8E36-D2255B915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920" y="5319166"/>
            <a:ext cx="1830064" cy="12816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52CFB5-EDBE-4627-90DA-721A7D3A9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204" y="5319166"/>
            <a:ext cx="1673916" cy="12816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AF13BC-8C08-410C-A29A-DB8EACFBC9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4623" y="2777612"/>
            <a:ext cx="1657793" cy="1350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DE1281-B1F8-4AB0-A8B6-EEEE11267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8566" y="2777611"/>
            <a:ext cx="1468930" cy="1350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B0F6065-F5C7-4C57-86C2-51E3AA9260A9}"/>
              </a:ext>
            </a:extLst>
          </p:cNvPr>
          <p:cNvSpPr txBox="1"/>
          <p:nvPr/>
        </p:nvSpPr>
        <p:spPr>
          <a:xfrm>
            <a:off x="2890328" y="1420697"/>
            <a:ext cx="7056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当机器人到达一个未知的环境，通过激光雷达或者摄像头等传感器获取当前位置的环境信息，并且通过里程计或者</a:t>
            </a:r>
            <a:r>
              <a:rPr lang="en-US" altLang="zh-CN" dirty="0"/>
              <a:t>GPS</a:t>
            </a:r>
            <a:r>
              <a:rPr lang="zh-CN" altLang="en-US" dirty="0"/>
              <a:t>定位自身的运动轨迹，将整个运动过程中经过的每个位置获取的环境信息进行拼接起来，形成完整的地图，并进行保存，从而形成</a:t>
            </a:r>
            <a:r>
              <a:rPr lang="en-US" altLang="zh-CN" dirty="0"/>
              <a:t>SLAM</a:t>
            </a:r>
            <a:r>
              <a:rPr lang="zh-CN" altLang="en-US" dirty="0"/>
              <a:t>地图。</a:t>
            </a:r>
          </a:p>
        </p:txBody>
      </p:sp>
    </p:spTree>
    <p:extLst>
      <p:ext uri="{BB962C8B-B14F-4D97-AF65-F5344CB8AC3E}">
        <p14:creationId xmlns:p14="http://schemas.microsoft.com/office/powerpoint/2010/main" val="131796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3304241-B586-40AA-A650-C19D6F10A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962D3-8680-4B3C-88A2-AEA55CD8B7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r>
              <a:rPr lang="zh-CN" altLang="en-US" dirty="0"/>
              <a:t>过程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D2125D-EA7B-4A2F-BF12-83EF17F441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9AA4CE-7D36-48F4-BF58-C96E36D033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12C42A-2982-4DC3-9EFA-6FEC9A1F85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3" y="3494923"/>
            <a:ext cx="5369477" cy="217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BAE2164-2260-45B7-A22C-F5ED2649D6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01" y="3141594"/>
            <a:ext cx="3462537" cy="25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D4CF96-8016-4C5D-9894-C2702D2121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项目需求和任务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1C594-0CB9-41CF-A1E8-894BB43265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项目需求和任务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C11573-C2DB-4032-A03C-42E187DA60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1D0453-F776-40D3-ACD0-4FAF76AD83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15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24BB8D-1D04-4CA7-9C92-384D31118A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项目需求和任务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E0CF6-C7E6-42DF-A5A9-3F8255F8E6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BDE541-E689-4E11-B7F3-7E39E3A4B0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完成传感器搭建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BB39A93-C302-4223-82B7-4E09079152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完成环境和系统的搭建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4C6DA24-1595-4BF4-A4B1-2EFB3B8BED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完成定位和建图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4005696-8C1B-495A-83E2-9C5E1315DD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24727A1-850C-4250-ACDC-BC050FC26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总体需求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637A938-C5C1-4BE7-9C70-08B1CF0412F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239213E-DBEB-4893-93C9-75F3312589E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F1EA329-8CFA-43D6-B498-A1DF13EDA3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r="2517"/>
          <a:stretch>
            <a:fillRect/>
          </a:stretch>
        </p:blipFill>
        <p:spPr>
          <a:xfrm>
            <a:off x="1770121" y="1315669"/>
            <a:ext cx="3671977" cy="4517524"/>
          </a:xfrm>
        </p:spPr>
      </p:pic>
    </p:spTree>
    <p:extLst>
      <p:ext uri="{BB962C8B-B14F-4D97-AF65-F5344CB8AC3E}">
        <p14:creationId xmlns:p14="http://schemas.microsoft.com/office/powerpoint/2010/main" val="285147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F2903CD-0137-4AB6-AFB2-59FE2A047E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487556-99BB-4BB7-9E90-7D1906CF7F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0574" y="3136067"/>
            <a:ext cx="4290852" cy="585866"/>
          </a:xfrm>
        </p:spPr>
        <p:txBody>
          <a:bodyPr/>
          <a:lstStyle/>
          <a:p>
            <a:r>
              <a:rPr lang="zh-CN" altLang="en-US" dirty="0"/>
              <a:t>项目原理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9CAD0D-1BFE-4F6B-9F9B-D2337A1CE4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029ECA-1E4D-4205-89AD-9C645D92AD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18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587EE02D-1A19-4038-916B-E7A6C95208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" b="1353"/>
          <a:stretch>
            <a:fillRect/>
          </a:stretch>
        </p:blipFill>
        <p:spPr>
          <a:xfrm>
            <a:off x="396005" y="2612248"/>
            <a:ext cx="4719919" cy="3236460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750DA8-0CD5-424E-A31D-22B666E40A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项目原理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3E60B0-61C5-49A0-B43B-F9181FEA63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ROS</a:t>
            </a:r>
            <a:r>
              <a:rPr lang="zh-CN" altLang="en-US" dirty="0"/>
              <a:t>运行机制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9CEE5-D88B-4FC8-9046-7555E7308F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1100" dirty="0"/>
              <a:t>这是一个基于</a:t>
            </a:r>
            <a:r>
              <a:rPr lang="en-US" altLang="zh-CN" sz="1100" dirty="0"/>
              <a:t>Ubuntu</a:t>
            </a:r>
            <a:r>
              <a:rPr lang="zh-CN" altLang="en-US" sz="1100" dirty="0"/>
              <a:t>系统的机器人操作系统，各种不同的程序可以通过话题发布和订阅的协议，接入到</a:t>
            </a:r>
            <a:r>
              <a:rPr lang="en-US" altLang="zh-CN" sz="1100" dirty="0"/>
              <a:t>ROS</a:t>
            </a:r>
            <a:r>
              <a:rPr lang="zh-CN" altLang="en-US" sz="1100" dirty="0"/>
              <a:t>系统，完成不同程序的信息交互，以达到多个程序同时运行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7D969A0-CD84-45CA-B27D-8506C46A0A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HDL_SLAM</a:t>
            </a:r>
            <a:r>
              <a:rPr lang="zh-CN" altLang="en-US" dirty="0"/>
              <a:t>算法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405338B-C18E-48C5-9BB3-58F5A4207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z="1100" dirty="0"/>
              <a:t>该算法是三维激光</a:t>
            </a:r>
            <a:r>
              <a:rPr lang="en-US" altLang="zh-CN" sz="1100" dirty="0"/>
              <a:t>SLAM</a:t>
            </a:r>
            <a:r>
              <a:rPr lang="zh-CN" altLang="en-US" sz="1100" dirty="0"/>
              <a:t>的算法。主要由激光雷达、里程计、回环检测以及后端图优化构成，同时融合了</a:t>
            </a:r>
            <a:r>
              <a:rPr lang="en-US" altLang="zh-CN" sz="1100" dirty="0"/>
              <a:t>IMU</a:t>
            </a:r>
            <a:r>
              <a:rPr lang="zh-CN" altLang="en-US" sz="1100" dirty="0"/>
              <a:t>、</a:t>
            </a:r>
            <a:r>
              <a:rPr lang="en-US" altLang="zh-CN" sz="1100" dirty="0"/>
              <a:t>GPS</a:t>
            </a:r>
            <a:r>
              <a:rPr lang="zh-CN" altLang="en-US" sz="1100" dirty="0"/>
              <a:t>以及地面检测作为约束，具有较高的建图准确性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FA2CCFE-EBDD-4C66-8704-449BF1DD2D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建图和定位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BAEAE0F-D124-4E93-86A6-133A0937FB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1100" dirty="0"/>
              <a:t>建图是一个迭代的过程，当雷达扫描到一帧外界环境的同时匹配小车的里程计，确定该帧地图应该放在哪个地方，整个过程通过小车的运动轨迹，迭代出整张地图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70940FF-0477-49DC-B599-8F474F8C58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98522" y="4499120"/>
            <a:ext cx="2681922" cy="461665"/>
          </a:xfrm>
        </p:spPr>
        <p:txBody>
          <a:bodyPr/>
          <a:lstStyle/>
          <a:p>
            <a:r>
              <a:rPr lang="zh-CN" altLang="en-US" dirty="0"/>
              <a:t>上位机和下位机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818F5FCA-A486-4B6A-BCE3-CA2BF95B30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sz="1100" dirty="0"/>
              <a:t>雷达通过</a:t>
            </a:r>
            <a:r>
              <a:rPr lang="en-US" altLang="zh-CN" sz="1100" dirty="0"/>
              <a:t>USB</a:t>
            </a:r>
            <a:r>
              <a:rPr lang="zh-CN" altLang="en-US" sz="1100" dirty="0"/>
              <a:t>接口接入车载电脑，在上位机上搭建一个以太局域网，雷达可以通过该网络把扫描的信息传递到车载电脑上，再通过雷达驱动程序，将话题发布到</a:t>
            </a:r>
            <a:r>
              <a:rPr lang="en-US" altLang="zh-CN" sz="1100" dirty="0"/>
              <a:t>ROS</a:t>
            </a:r>
            <a:r>
              <a:rPr lang="zh-CN" altLang="en-US" sz="1100" dirty="0"/>
              <a:t>系统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21CFB61-3E06-4CDF-813B-D2F478273B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项目各个模块原理介绍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7D4C6774-90F7-44A5-954A-F0208B8F5D0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5187959-FA9A-4AC0-9325-7284385EE10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742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842</Words>
  <Application>Microsoft Office PowerPoint</Application>
  <PresentationFormat>宽屏</PresentationFormat>
  <Paragraphs>116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Microsoft YaHei UI</vt:lpstr>
      <vt:lpstr>等线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717370291@qq.com</cp:lastModifiedBy>
  <cp:revision>62</cp:revision>
  <dcterms:created xsi:type="dcterms:W3CDTF">2019-03-11T14:11:00Z</dcterms:created>
  <dcterms:modified xsi:type="dcterms:W3CDTF">2020-11-19T07:17:21Z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